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6" r:id="rId8"/>
    <p:sldId id="267" r:id="rId9"/>
    <p:sldId id="268" r:id="rId10"/>
    <p:sldId id="269" r:id="rId11"/>
    <p:sldId id="270" r:id="rId12"/>
    <p:sldId id="262" r:id="rId13"/>
    <p:sldId id="263"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4A817E-505E-4E47-AEFE-273D0604DDA3}" v="7" dt="2024-03-18T15:48:45.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4" d="100"/>
          <a:sy n="54" d="100"/>
        </p:scale>
        <p:origin x="79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3.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3.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0C7E3BA2-0E40-4243-B9AB-F8073322A04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A565C99-3176-483A-89BA-57551550A782}">
      <dgm:prSet custT="1"/>
      <dgm:spPr/>
      <dgm:t>
        <a:bodyPr/>
        <a:lstStyle/>
        <a:p>
          <a:pPr>
            <a:lnSpc>
              <a:spcPct val="100000"/>
            </a:lnSpc>
          </a:pPr>
          <a:r>
            <a:rPr lang="en-US" sz="1400" dirty="0"/>
            <a:t>Experimental evaluation of the Railway Reservation System involves testing various aspects such as system performance, user interface usability, and reliability. Key experiments may include:</a:t>
          </a:r>
        </a:p>
      </dgm:t>
    </dgm:pt>
    <dgm:pt modelId="{C583DF11-4700-4A92-B9EB-7A011587D466}" type="parTrans" cxnId="{748F8F59-9104-4283-9244-023B7C4F7853}">
      <dgm:prSet/>
      <dgm:spPr/>
      <dgm:t>
        <a:bodyPr/>
        <a:lstStyle/>
        <a:p>
          <a:endParaRPr lang="en-US"/>
        </a:p>
      </dgm:t>
    </dgm:pt>
    <dgm:pt modelId="{FFBA31DD-F474-4757-B87C-7CB63782E256}" type="sibTrans" cxnId="{748F8F59-9104-4283-9244-023B7C4F7853}">
      <dgm:prSet/>
      <dgm:spPr/>
      <dgm:t>
        <a:bodyPr/>
        <a:lstStyle/>
        <a:p>
          <a:endParaRPr lang="en-US"/>
        </a:p>
      </dgm:t>
    </dgm:pt>
    <dgm:pt modelId="{973A91B7-9985-4CD1-8BBF-B2ED0341B8BC}">
      <dgm:prSet/>
      <dgm:spPr/>
      <dgm:t>
        <a:bodyPr/>
        <a:lstStyle/>
        <a:p>
          <a:pPr>
            <a:lnSpc>
              <a:spcPct val="100000"/>
            </a:lnSpc>
          </a:pPr>
          <a:r>
            <a:rPr lang="en-US"/>
            <a:t>Performance Testing: Assessing the system's response time, throughput, and scalability under different loads and usage scenarios.</a:t>
          </a:r>
        </a:p>
      </dgm:t>
    </dgm:pt>
    <dgm:pt modelId="{2A80446E-85B2-4095-91A1-B3CECEAA915F}" type="parTrans" cxnId="{6520F43D-CB07-4C23-9D58-D73F748B2150}">
      <dgm:prSet/>
      <dgm:spPr/>
      <dgm:t>
        <a:bodyPr/>
        <a:lstStyle/>
        <a:p>
          <a:endParaRPr lang="en-US"/>
        </a:p>
      </dgm:t>
    </dgm:pt>
    <dgm:pt modelId="{39E64AD9-78F4-4585-BCD6-C3EFAA8B0317}" type="sibTrans" cxnId="{6520F43D-CB07-4C23-9D58-D73F748B2150}">
      <dgm:prSet/>
      <dgm:spPr/>
      <dgm:t>
        <a:bodyPr/>
        <a:lstStyle/>
        <a:p>
          <a:endParaRPr lang="en-US"/>
        </a:p>
      </dgm:t>
    </dgm:pt>
    <dgm:pt modelId="{6C3BA040-559C-4E69-B907-6C09B35FC5BF}">
      <dgm:prSet/>
      <dgm:spPr/>
      <dgm:t>
        <a:bodyPr/>
        <a:lstStyle/>
        <a:p>
          <a:pPr>
            <a:lnSpc>
              <a:spcPct val="100000"/>
            </a:lnSpc>
          </a:pPr>
          <a:r>
            <a:rPr lang="en-US"/>
            <a:t>Usability Testing: Conducting user testing sessions to evaluate the ease of use and intuitiveness of the reservation system's interface.</a:t>
          </a:r>
        </a:p>
      </dgm:t>
    </dgm:pt>
    <dgm:pt modelId="{DAF510F7-9ACC-4510-8404-943D9413C023}" type="parTrans" cxnId="{565EA87A-9CD1-4ECF-9EC2-BBD56F8C26E7}">
      <dgm:prSet/>
      <dgm:spPr/>
      <dgm:t>
        <a:bodyPr/>
        <a:lstStyle/>
        <a:p>
          <a:endParaRPr lang="en-US"/>
        </a:p>
      </dgm:t>
    </dgm:pt>
    <dgm:pt modelId="{99A9BF5E-9608-4173-B168-6E8EC979BEA4}" type="sibTrans" cxnId="{565EA87A-9CD1-4ECF-9EC2-BBD56F8C26E7}">
      <dgm:prSet/>
      <dgm:spPr/>
      <dgm:t>
        <a:bodyPr/>
        <a:lstStyle/>
        <a:p>
          <a:endParaRPr lang="en-US"/>
        </a:p>
      </dgm:t>
    </dgm:pt>
    <dgm:pt modelId="{70DF117F-99B9-4635-8E25-8FB73608D6FD}">
      <dgm:prSet/>
      <dgm:spPr/>
      <dgm:t>
        <a:bodyPr/>
        <a:lstStyle/>
        <a:p>
          <a:pPr>
            <a:lnSpc>
              <a:spcPct val="100000"/>
            </a:lnSpc>
          </a:pPr>
          <a:r>
            <a:rPr lang="en-US"/>
            <a:t>Security Testing: Identifying and mitigating potential security vulnerabilities, such as unauthorized access and data breaches.</a:t>
          </a:r>
        </a:p>
      </dgm:t>
    </dgm:pt>
    <dgm:pt modelId="{B3C7BD13-988E-408C-9475-E2F689D4E61D}" type="parTrans" cxnId="{310122DF-0D81-44B5-8222-11D3484B0820}">
      <dgm:prSet/>
      <dgm:spPr/>
      <dgm:t>
        <a:bodyPr/>
        <a:lstStyle/>
        <a:p>
          <a:endParaRPr lang="en-US"/>
        </a:p>
      </dgm:t>
    </dgm:pt>
    <dgm:pt modelId="{542A5A41-B1B9-4A81-A313-9A5A18BA0871}" type="sibTrans" cxnId="{310122DF-0D81-44B5-8222-11D3484B0820}">
      <dgm:prSet/>
      <dgm:spPr/>
      <dgm:t>
        <a:bodyPr/>
        <a:lstStyle/>
        <a:p>
          <a:endParaRPr lang="en-US"/>
        </a:p>
      </dgm:t>
    </dgm:pt>
    <dgm:pt modelId="{63AF3E51-38C9-4B23-A678-4CF8C6CDD407}">
      <dgm:prSet/>
      <dgm:spPr/>
      <dgm:t>
        <a:bodyPr/>
        <a:lstStyle/>
        <a:p>
          <a:pPr>
            <a:lnSpc>
              <a:spcPct val="100000"/>
            </a:lnSpc>
          </a:pPr>
          <a:r>
            <a:rPr lang="en-US"/>
            <a:t>Integration Testing: Verifying the compatibility and interoperability of the reservation system with existing railway infrastructure and third-party applications.</a:t>
          </a:r>
        </a:p>
      </dgm:t>
    </dgm:pt>
    <dgm:pt modelId="{0450D32A-7739-41E9-921C-1DB6207D7009}" type="parTrans" cxnId="{E5799365-7F29-4F00-9D87-B140A29D5454}">
      <dgm:prSet/>
      <dgm:spPr/>
      <dgm:t>
        <a:bodyPr/>
        <a:lstStyle/>
        <a:p>
          <a:endParaRPr lang="en-US"/>
        </a:p>
      </dgm:t>
    </dgm:pt>
    <dgm:pt modelId="{C0F294CD-E861-4D45-9F44-A65532B443C7}" type="sibTrans" cxnId="{E5799365-7F29-4F00-9D87-B140A29D5454}">
      <dgm:prSet/>
      <dgm:spPr/>
      <dgm:t>
        <a:bodyPr/>
        <a:lstStyle/>
        <a:p>
          <a:endParaRPr lang="en-US"/>
        </a:p>
      </dgm:t>
    </dgm:pt>
    <dgm:pt modelId="{B6D172C2-9C40-4B7D-97F2-BAB428F6044D}" type="pres">
      <dgm:prSet presAssocID="{0C7E3BA2-0E40-4243-B9AB-F8073322A04F}" presName="root" presStyleCnt="0">
        <dgm:presLayoutVars>
          <dgm:dir/>
          <dgm:resizeHandles val="exact"/>
        </dgm:presLayoutVars>
      </dgm:prSet>
      <dgm:spPr/>
    </dgm:pt>
    <dgm:pt modelId="{CB5CA727-40A2-40CC-AC1A-6984645D084E}" type="pres">
      <dgm:prSet presAssocID="{5A565C99-3176-483A-89BA-57551550A782}" presName="compNode" presStyleCnt="0"/>
      <dgm:spPr/>
    </dgm:pt>
    <dgm:pt modelId="{3F14E4AE-BACD-425E-B265-BCC9AC2E6336}" type="pres">
      <dgm:prSet presAssocID="{5A565C99-3176-483A-89BA-57551550A78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in"/>
        </a:ext>
      </dgm:extLst>
    </dgm:pt>
    <dgm:pt modelId="{9780906C-CDC7-43CB-A17C-3D1C9866A4CA}" type="pres">
      <dgm:prSet presAssocID="{5A565C99-3176-483A-89BA-57551550A782}" presName="spaceRect" presStyleCnt="0"/>
      <dgm:spPr/>
    </dgm:pt>
    <dgm:pt modelId="{B16A212A-712F-4793-B0D5-7BC2F653B69D}" type="pres">
      <dgm:prSet presAssocID="{5A565C99-3176-483A-89BA-57551550A782}" presName="textRect" presStyleLbl="revTx" presStyleIdx="0" presStyleCnt="5">
        <dgm:presLayoutVars>
          <dgm:chMax val="1"/>
          <dgm:chPref val="1"/>
        </dgm:presLayoutVars>
      </dgm:prSet>
      <dgm:spPr/>
    </dgm:pt>
    <dgm:pt modelId="{11FEB2FE-C34D-49EE-A705-086A57ED5467}" type="pres">
      <dgm:prSet presAssocID="{FFBA31DD-F474-4757-B87C-7CB63782E256}" presName="sibTrans" presStyleCnt="0"/>
      <dgm:spPr/>
    </dgm:pt>
    <dgm:pt modelId="{5DFD560C-C3CA-4DF0-A4D7-C5F3E9CE5A0C}" type="pres">
      <dgm:prSet presAssocID="{973A91B7-9985-4CD1-8BBF-B2ED0341B8BC}" presName="compNode" presStyleCnt="0"/>
      <dgm:spPr/>
    </dgm:pt>
    <dgm:pt modelId="{B298CD29-1C24-4959-8220-3856A3E5E216}" type="pres">
      <dgm:prSet presAssocID="{973A91B7-9985-4CD1-8BBF-B2ED0341B8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idge scene"/>
        </a:ext>
      </dgm:extLst>
    </dgm:pt>
    <dgm:pt modelId="{A29EE0AA-F3C6-4A69-A75C-1FB6D9E31B9F}" type="pres">
      <dgm:prSet presAssocID="{973A91B7-9985-4CD1-8BBF-B2ED0341B8BC}" presName="spaceRect" presStyleCnt="0"/>
      <dgm:spPr/>
    </dgm:pt>
    <dgm:pt modelId="{38D2A8EA-0984-4DC3-9196-CF001B22A1D3}" type="pres">
      <dgm:prSet presAssocID="{973A91B7-9985-4CD1-8BBF-B2ED0341B8BC}" presName="textRect" presStyleLbl="revTx" presStyleIdx="1" presStyleCnt="5">
        <dgm:presLayoutVars>
          <dgm:chMax val="1"/>
          <dgm:chPref val="1"/>
        </dgm:presLayoutVars>
      </dgm:prSet>
      <dgm:spPr/>
    </dgm:pt>
    <dgm:pt modelId="{5BAC3C59-8F11-4A96-82AA-C17B9E08854C}" type="pres">
      <dgm:prSet presAssocID="{39E64AD9-78F4-4585-BCD6-C3EFAA8B0317}" presName="sibTrans" presStyleCnt="0"/>
      <dgm:spPr/>
    </dgm:pt>
    <dgm:pt modelId="{8EB1259B-45A5-4715-8223-1433A85278AB}" type="pres">
      <dgm:prSet presAssocID="{6C3BA040-559C-4E69-B907-6C09B35FC5BF}" presName="compNode" presStyleCnt="0"/>
      <dgm:spPr/>
    </dgm:pt>
    <dgm:pt modelId="{33BE834D-1ADA-40ED-ACB5-31962B8D1C34}" type="pres">
      <dgm:prSet presAssocID="{6C3BA040-559C-4E69-B907-6C09B35FC5B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CA178CB8-E339-4F06-9BF5-59037B1BD688}" type="pres">
      <dgm:prSet presAssocID="{6C3BA040-559C-4E69-B907-6C09B35FC5BF}" presName="spaceRect" presStyleCnt="0"/>
      <dgm:spPr/>
    </dgm:pt>
    <dgm:pt modelId="{9C712C0D-7DE1-4E56-B69D-1138D9FC2A18}" type="pres">
      <dgm:prSet presAssocID="{6C3BA040-559C-4E69-B907-6C09B35FC5BF}" presName="textRect" presStyleLbl="revTx" presStyleIdx="2" presStyleCnt="5">
        <dgm:presLayoutVars>
          <dgm:chMax val="1"/>
          <dgm:chPref val="1"/>
        </dgm:presLayoutVars>
      </dgm:prSet>
      <dgm:spPr/>
    </dgm:pt>
    <dgm:pt modelId="{5AB94E8B-EFA7-42F0-B6E5-1347D6A2731F}" type="pres">
      <dgm:prSet presAssocID="{99A9BF5E-9608-4173-B168-6E8EC979BEA4}" presName="sibTrans" presStyleCnt="0"/>
      <dgm:spPr/>
    </dgm:pt>
    <dgm:pt modelId="{EA303101-6AB9-4FA6-87DD-0165E83E85A5}" type="pres">
      <dgm:prSet presAssocID="{70DF117F-99B9-4635-8E25-8FB73608D6FD}" presName="compNode" presStyleCnt="0"/>
      <dgm:spPr/>
    </dgm:pt>
    <dgm:pt modelId="{3090AA7A-6B8A-41F3-9EAD-1ADEAE36FD17}" type="pres">
      <dgm:prSet presAssocID="{70DF117F-99B9-4635-8E25-8FB73608D6F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3732CB58-930D-47C6-9762-C95A45AA60EE}" type="pres">
      <dgm:prSet presAssocID="{70DF117F-99B9-4635-8E25-8FB73608D6FD}" presName="spaceRect" presStyleCnt="0"/>
      <dgm:spPr/>
    </dgm:pt>
    <dgm:pt modelId="{3BD0F150-EE5F-4BCD-BF67-827ACA3D7B77}" type="pres">
      <dgm:prSet presAssocID="{70DF117F-99B9-4635-8E25-8FB73608D6FD}" presName="textRect" presStyleLbl="revTx" presStyleIdx="3" presStyleCnt="5">
        <dgm:presLayoutVars>
          <dgm:chMax val="1"/>
          <dgm:chPref val="1"/>
        </dgm:presLayoutVars>
      </dgm:prSet>
      <dgm:spPr/>
    </dgm:pt>
    <dgm:pt modelId="{554A1A75-B246-400C-A46D-3D1948B98043}" type="pres">
      <dgm:prSet presAssocID="{542A5A41-B1B9-4A81-A313-9A5A18BA0871}" presName="sibTrans" presStyleCnt="0"/>
      <dgm:spPr/>
    </dgm:pt>
    <dgm:pt modelId="{D442ABA9-F010-4BF0-8762-770C370567EF}" type="pres">
      <dgm:prSet presAssocID="{63AF3E51-38C9-4B23-A678-4CF8C6CDD407}" presName="compNode" presStyleCnt="0"/>
      <dgm:spPr/>
    </dgm:pt>
    <dgm:pt modelId="{8DCCB014-81EA-4DAB-9136-800CEFB682BA}" type="pres">
      <dgm:prSet presAssocID="{63AF3E51-38C9-4B23-A678-4CF8C6CDD40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reetcar"/>
        </a:ext>
      </dgm:extLst>
    </dgm:pt>
    <dgm:pt modelId="{D0CDD0B4-32C3-4DE9-B68C-9E3B65A2A48F}" type="pres">
      <dgm:prSet presAssocID="{63AF3E51-38C9-4B23-A678-4CF8C6CDD407}" presName="spaceRect" presStyleCnt="0"/>
      <dgm:spPr/>
    </dgm:pt>
    <dgm:pt modelId="{00DE290D-A70A-4B85-B5BB-08AA8C29DF18}" type="pres">
      <dgm:prSet presAssocID="{63AF3E51-38C9-4B23-A678-4CF8C6CDD407}" presName="textRect" presStyleLbl="revTx" presStyleIdx="4" presStyleCnt="5">
        <dgm:presLayoutVars>
          <dgm:chMax val="1"/>
          <dgm:chPref val="1"/>
        </dgm:presLayoutVars>
      </dgm:prSet>
      <dgm:spPr/>
    </dgm:pt>
  </dgm:ptLst>
  <dgm:cxnLst>
    <dgm:cxn modelId="{E484D109-DC17-4184-AC52-2A0B79785DB7}" type="presOf" srcId="{973A91B7-9985-4CD1-8BBF-B2ED0341B8BC}" destId="{38D2A8EA-0984-4DC3-9196-CF001B22A1D3}" srcOrd="0" destOrd="0" presId="urn:microsoft.com/office/officeart/2018/2/layout/IconLabelList"/>
    <dgm:cxn modelId="{CE189D16-8ADA-4160-8F7E-83B5437042D1}" type="presOf" srcId="{6C3BA040-559C-4E69-B907-6C09B35FC5BF}" destId="{9C712C0D-7DE1-4E56-B69D-1138D9FC2A18}" srcOrd="0" destOrd="0" presId="urn:microsoft.com/office/officeart/2018/2/layout/IconLabelList"/>
    <dgm:cxn modelId="{6520F43D-CB07-4C23-9D58-D73F748B2150}" srcId="{0C7E3BA2-0E40-4243-B9AB-F8073322A04F}" destId="{973A91B7-9985-4CD1-8BBF-B2ED0341B8BC}" srcOrd="1" destOrd="0" parTransId="{2A80446E-85B2-4095-91A1-B3CECEAA915F}" sibTransId="{39E64AD9-78F4-4585-BCD6-C3EFAA8B0317}"/>
    <dgm:cxn modelId="{D320735E-9E4E-4E1C-9330-7D6AA66B5AB5}" type="presOf" srcId="{0C7E3BA2-0E40-4243-B9AB-F8073322A04F}" destId="{B6D172C2-9C40-4B7D-97F2-BAB428F6044D}" srcOrd="0" destOrd="0" presId="urn:microsoft.com/office/officeart/2018/2/layout/IconLabelList"/>
    <dgm:cxn modelId="{E5799365-7F29-4F00-9D87-B140A29D5454}" srcId="{0C7E3BA2-0E40-4243-B9AB-F8073322A04F}" destId="{63AF3E51-38C9-4B23-A678-4CF8C6CDD407}" srcOrd="4" destOrd="0" parTransId="{0450D32A-7739-41E9-921C-1DB6207D7009}" sibTransId="{C0F294CD-E861-4D45-9F44-A65532B443C7}"/>
    <dgm:cxn modelId="{6BE7416C-DA05-4719-A3F0-E85872538D3A}" type="presOf" srcId="{63AF3E51-38C9-4B23-A678-4CF8C6CDD407}" destId="{00DE290D-A70A-4B85-B5BB-08AA8C29DF18}" srcOrd="0" destOrd="0" presId="urn:microsoft.com/office/officeart/2018/2/layout/IconLabelList"/>
    <dgm:cxn modelId="{E94E4953-B3AD-401E-8B6F-EAA5B1342BF7}" type="presOf" srcId="{70DF117F-99B9-4635-8E25-8FB73608D6FD}" destId="{3BD0F150-EE5F-4BCD-BF67-827ACA3D7B77}" srcOrd="0" destOrd="0" presId="urn:microsoft.com/office/officeart/2018/2/layout/IconLabelList"/>
    <dgm:cxn modelId="{748F8F59-9104-4283-9244-023B7C4F7853}" srcId="{0C7E3BA2-0E40-4243-B9AB-F8073322A04F}" destId="{5A565C99-3176-483A-89BA-57551550A782}" srcOrd="0" destOrd="0" parTransId="{C583DF11-4700-4A92-B9EB-7A011587D466}" sibTransId="{FFBA31DD-F474-4757-B87C-7CB63782E256}"/>
    <dgm:cxn modelId="{565EA87A-9CD1-4ECF-9EC2-BBD56F8C26E7}" srcId="{0C7E3BA2-0E40-4243-B9AB-F8073322A04F}" destId="{6C3BA040-559C-4E69-B907-6C09B35FC5BF}" srcOrd="2" destOrd="0" parTransId="{DAF510F7-9ACC-4510-8404-943D9413C023}" sibTransId="{99A9BF5E-9608-4173-B168-6E8EC979BEA4}"/>
    <dgm:cxn modelId="{310122DF-0D81-44B5-8222-11D3484B0820}" srcId="{0C7E3BA2-0E40-4243-B9AB-F8073322A04F}" destId="{70DF117F-99B9-4635-8E25-8FB73608D6FD}" srcOrd="3" destOrd="0" parTransId="{B3C7BD13-988E-408C-9475-E2F689D4E61D}" sibTransId="{542A5A41-B1B9-4A81-A313-9A5A18BA0871}"/>
    <dgm:cxn modelId="{DBD71FE8-74CC-4545-8E88-0883070D3D72}" type="presOf" srcId="{5A565C99-3176-483A-89BA-57551550A782}" destId="{B16A212A-712F-4793-B0D5-7BC2F653B69D}" srcOrd="0" destOrd="0" presId="urn:microsoft.com/office/officeart/2018/2/layout/IconLabelList"/>
    <dgm:cxn modelId="{640D93A1-2643-42F8-A53B-BB230AEEA86A}" type="presParOf" srcId="{B6D172C2-9C40-4B7D-97F2-BAB428F6044D}" destId="{CB5CA727-40A2-40CC-AC1A-6984645D084E}" srcOrd="0" destOrd="0" presId="urn:microsoft.com/office/officeart/2018/2/layout/IconLabelList"/>
    <dgm:cxn modelId="{80434F7D-03FF-4811-A020-5F0E75564995}" type="presParOf" srcId="{CB5CA727-40A2-40CC-AC1A-6984645D084E}" destId="{3F14E4AE-BACD-425E-B265-BCC9AC2E6336}" srcOrd="0" destOrd="0" presId="urn:microsoft.com/office/officeart/2018/2/layout/IconLabelList"/>
    <dgm:cxn modelId="{8ED524C8-6D66-4250-B0E2-6E0984FDBFFB}" type="presParOf" srcId="{CB5CA727-40A2-40CC-AC1A-6984645D084E}" destId="{9780906C-CDC7-43CB-A17C-3D1C9866A4CA}" srcOrd="1" destOrd="0" presId="urn:microsoft.com/office/officeart/2018/2/layout/IconLabelList"/>
    <dgm:cxn modelId="{6C39C7EC-BEE3-430D-A6EC-B5874E0B504A}" type="presParOf" srcId="{CB5CA727-40A2-40CC-AC1A-6984645D084E}" destId="{B16A212A-712F-4793-B0D5-7BC2F653B69D}" srcOrd="2" destOrd="0" presId="urn:microsoft.com/office/officeart/2018/2/layout/IconLabelList"/>
    <dgm:cxn modelId="{CD7CCDCA-03DD-4613-9534-AE4D34CA71DD}" type="presParOf" srcId="{B6D172C2-9C40-4B7D-97F2-BAB428F6044D}" destId="{11FEB2FE-C34D-49EE-A705-086A57ED5467}" srcOrd="1" destOrd="0" presId="urn:microsoft.com/office/officeart/2018/2/layout/IconLabelList"/>
    <dgm:cxn modelId="{9A5FF7FF-5999-45B3-B06F-765310E8C9BD}" type="presParOf" srcId="{B6D172C2-9C40-4B7D-97F2-BAB428F6044D}" destId="{5DFD560C-C3CA-4DF0-A4D7-C5F3E9CE5A0C}" srcOrd="2" destOrd="0" presId="urn:microsoft.com/office/officeart/2018/2/layout/IconLabelList"/>
    <dgm:cxn modelId="{19E8E13B-0FE6-460A-84DA-C0DE58F3CE77}" type="presParOf" srcId="{5DFD560C-C3CA-4DF0-A4D7-C5F3E9CE5A0C}" destId="{B298CD29-1C24-4959-8220-3856A3E5E216}" srcOrd="0" destOrd="0" presId="urn:microsoft.com/office/officeart/2018/2/layout/IconLabelList"/>
    <dgm:cxn modelId="{B19873EA-03BB-4AE3-8DB7-39EE324FE504}" type="presParOf" srcId="{5DFD560C-C3CA-4DF0-A4D7-C5F3E9CE5A0C}" destId="{A29EE0AA-F3C6-4A69-A75C-1FB6D9E31B9F}" srcOrd="1" destOrd="0" presId="urn:microsoft.com/office/officeart/2018/2/layout/IconLabelList"/>
    <dgm:cxn modelId="{89625BEE-017F-4987-A6E6-9AF065DD4ABB}" type="presParOf" srcId="{5DFD560C-C3CA-4DF0-A4D7-C5F3E9CE5A0C}" destId="{38D2A8EA-0984-4DC3-9196-CF001B22A1D3}" srcOrd="2" destOrd="0" presId="urn:microsoft.com/office/officeart/2018/2/layout/IconLabelList"/>
    <dgm:cxn modelId="{A688158D-118E-4535-8F48-2A1525471E5B}" type="presParOf" srcId="{B6D172C2-9C40-4B7D-97F2-BAB428F6044D}" destId="{5BAC3C59-8F11-4A96-82AA-C17B9E08854C}" srcOrd="3" destOrd="0" presId="urn:microsoft.com/office/officeart/2018/2/layout/IconLabelList"/>
    <dgm:cxn modelId="{8BF91ECA-C00B-4181-810C-85DBD4D7D47C}" type="presParOf" srcId="{B6D172C2-9C40-4B7D-97F2-BAB428F6044D}" destId="{8EB1259B-45A5-4715-8223-1433A85278AB}" srcOrd="4" destOrd="0" presId="urn:microsoft.com/office/officeart/2018/2/layout/IconLabelList"/>
    <dgm:cxn modelId="{2A994EF3-B082-49DB-AA2D-F452AE469EAC}" type="presParOf" srcId="{8EB1259B-45A5-4715-8223-1433A85278AB}" destId="{33BE834D-1ADA-40ED-ACB5-31962B8D1C34}" srcOrd="0" destOrd="0" presId="urn:microsoft.com/office/officeart/2018/2/layout/IconLabelList"/>
    <dgm:cxn modelId="{C1D05B42-B89A-4CB1-A58A-251579658C8B}" type="presParOf" srcId="{8EB1259B-45A5-4715-8223-1433A85278AB}" destId="{CA178CB8-E339-4F06-9BF5-59037B1BD688}" srcOrd="1" destOrd="0" presId="urn:microsoft.com/office/officeart/2018/2/layout/IconLabelList"/>
    <dgm:cxn modelId="{0848D65E-FD44-4CDF-B17F-D2298757C336}" type="presParOf" srcId="{8EB1259B-45A5-4715-8223-1433A85278AB}" destId="{9C712C0D-7DE1-4E56-B69D-1138D9FC2A18}" srcOrd="2" destOrd="0" presId="urn:microsoft.com/office/officeart/2018/2/layout/IconLabelList"/>
    <dgm:cxn modelId="{66E04AAF-976B-4865-BDFC-914626163E2E}" type="presParOf" srcId="{B6D172C2-9C40-4B7D-97F2-BAB428F6044D}" destId="{5AB94E8B-EFA7-42F0-B6E5-1347D6A2731F}" srcOrd="5" destOrd="0" presId="urn:microsoft.com/office/officeart/2018/2/layout/IconLabelList"/>
    <dgm:cxn modelId="{E24CBD70-52CC-4EFA-8B80-2CFF6A1C5B08}" type="presParOf" srcId="{B6D172C2-9C40-4B7D-97F2-BAB428F6044D}" destId="{EA303101-6AB9-4FA6-87DD-0165E83E85A5}" srcOrd="6" destOrd="0" presId="urn:microsoft.com/office/officeart/2018/2/layout/IconLabelList"/>
    <dgm:cxn modelId="{EE1A5C7D-5DE5-473B-9181-CDDA5AF9B5E3}" type="presParOf" srcId="{EA303101-6AB9-4FA6-87DD-0165E83E85A5}" destId="{3090AA7A-6B8A-41F3-9EAD-1ADEAE36FD17}" srcOrd="0" destOrd="0" presId="urn:microsoft.com/office/officeart/2018/2/layout/IconLabelList"/>
    <dgm:cxn modelId="{BADE1BF2-5173-4FFA-BBDD-C72F9DE3C3B1}" type="presParOf" srcId="{EA303101-6AB9-4FA6-87DD-0165E83E85A5}" destId="{3732CB58-930D-47C6-9762-C95A45AA60EE}" srcOrd="1" destOrd="0" presId="urn:microsoft.com/office/officeart/2018/2/layout/IconLabelList"/>
    <dgm:cxn modelId="{9118D366-2DB0-4773-B387-6C8ED798F648}" type="presParOf" srcId="{EA303101-6AB9-4FA6-87DD-0165E83E85A5}" destId="{3BD0F150-EE5F-4BCD-BF67-827ACA3D7B77}" srcOrd="2" destOrd="0" presId="urn:microsoft.com/office/officeart/2018/2/layout/IconLabelList"/>
    <dgm:cxn modelId="{AE2DD654-F748-4DF9-8343-B07E512D87D0}" type="presParOf" srcId="{B6D172C2-9C40-4B7D-97F2-BAB428F6044D}" destId="{554A1A75-B246-400C-A46D-3D1948B98043}" srcOrd="7" destOrd="0" presId="urn:microsoft.com/office/officeart/2018/2/layout/IconLabelList"/>
    <dgm:cxn modelId="{F4C48C0E-4C63-489E-BB6C-BC13114D609A}" type="presParOf" srcId="{B6D172C2-9C40-4B7D-97F2-BAB428F6044D}" destId="{D442ABA9-F010-4BF0-8762-770C370567EF}" srcOrd="8" destOrd="0" presId="urn:microsoft.com/office/officeart/2018/2/layout/IconLabelList"/>
    <dgm:cxn modelId="{F5F98BC4-D42E-4C77-A047-6AF538C24A21}" type="presParOf" srcId="{D442ABA9-F010-4BF0-8762-770C370567EF}" destId="{8DCCB014-81EA-4DAB-9136-800CEFB682BA}" srcOrd="0" destOrd="0" presId="urn:microsoft.com/office/officeart/2018/2/layout/IconLabelList"/>
    <dgm:cxn modelId="{E61C7538-63ED-4490-BFCA-16A112D0B0CC}" type="presParOf" srcId="{D442ABA9-F010-4BF0-8762-770C370567EF}" destId="{D0CDD0B4-32C3-4DE9-B68C-9E3B65A2A48F}" srcOrd="1" destOrd="0" presId="urn:microsoft.com/office/officeart/2018/2/layout/IconLabelList"/>
    <dgm:cxn modelId="{9AAF126D-059B-4887-BD61-2B8234F0F5FE}" type="presParOf" srcId="{D442ABA9-F010-4BF0-8762-770C370567EF}" destId="{00DE290D-A70A-4B85-B5BB-08AA8C29DF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3EA25C-6826-48BD-85A9-149407AF937F}" type="doc">
      <dgm:prSet loTypeId="urn:microsoft.com/office/officeart/2016/7/layout/RepeatingBendingProcessNew" loCatId="process" qsTypeId="urn:microsoft.com/office/officeart/2005/8/quickstyle/simple1" qsCatId="simple" csTypeId="urn:microsoft.com/office/officeart/2018/5/colors/Iconchunking_coloredtext_colorful1" csCatId="colorful" phldr="1"/>
      <dgm:spPr/>
      <dgm:t>
        <a:bodyPr/>
        <a:lstStyle/>
        <a:p>
          <a:endParaRPr lang="en-US"/>
        </a:p>
      </dgm:t>
    </dgm:pt>
    <dgm:pt modelId="{E119AA4D-80F5-4894-98E2-552A146C2B1D}">
      <dgm:prSet/>
      <dgm:spPr/>
      <dgm:t>
        <a:bodyPr/>
        <a:lstStyle/>
        <a:p>
          <a:pPr>
            <a:lnSpc>
              <a:spcPct val="100000"/>
            </a:lnSpc>
          </a:pPr>
          <a:r>
            <a:rPr lang="en-US"/>
            <a:t>The results of implementing the Railway Reservation System are expected to include:</a:t>
          </a:r>
        </a:p>
      </dgm:t>
    </dgm:pt>
    <dgm:pt modelId="{45848264-78BD-4C38-B865-85A732E5218A}" type="parTrans" cxnId="{54B8BB65-3952-4EB6-A648-5DAD37FCCBCF}">
      <dgm:prSet/>
      <dgm:spPr/>
      <dgm:t>
        <a:bodyPr/>
        <a:lstStyle/>
        <a:p>
          <a:endParaRPr lang="en-US"/>
        </a:p>
      </dgm:t>
    </dgm:pt>
    <dgm:pt modelId="{58821404-7513-4112-922F-76F3C7250CD5}" type="sibTrans" cxnId="{54B8BB65-3952-4EB6-A648-5DAD37FCCBCF}">
      <dgm:prSet/>
      <dgm:spPr/>
      <dgm:t>
        <a:bodyPr/>
        <a:lstStyle/>
        <a:p>
          <a:pPr>
            <a:lnSpc>
              <a:spcPct val="100000"/>
            </a:lnSpc>
          </a:pPr>
          <a:endParaRPr lang="en-US"/>
        </a:p>
      </dgm:t>
    </dgm:pt>
    <dgm:pt modelId="{1D706524-ADFE-4540-8061-4FDF94A6BD0B}">
      <dgm:prSet/>
      <dgm:spPr/>
      <dgm:t>
        <a:bodyPr/>
        <a:lstStyle/>
        <a:p>
          <a:pPr>
            <a:lnSpc>
              <a:spcPct val="100000"/>
            </a:lnSpc>
          </a:pPr>
          <a:r>
            <a:rPr lang="en-US"/>
            <a:t>Improved efficiency and accuracy in ticket booking processes, leading to reduced queuing times and increased customer satisfaction.</a:t>
          </a:r>
        </a:p>
      </dgm:t>
    </dgm:pt>
    <dgm:pt modelId="{FCF9A81F-E8F5-40FD-9411-433C10E3CCB3}" type="parTrans" cxnId="{2D56F0CB-8752-42B7-BBB7-1952F0EA6DDC}">
      <dgm:prSet/>
      <dgm:spPr/>
      <dgm:t>
        <a:bodyPr/>
        <a:lstStyle/>
        <a:p>
          <a:endParaRPr lang="en-US"/>
        </a:p>
      </dgm:t>
    </dgm:pt>
    <dgm:pt modelId="{BA9500CC-0CFC-42E8-9C69-0836044A8624}" type="sibTrans" cxnId="{2D56F0CB-8752-42B7-BBB7-1952F0EA6DDC}">
      <dgm:prSet/>
      <dgm:spPr/>
      <dgm:t>
        <a:bodyPr/>
        <a:lstStyle/>
        <a:p>
          <a:pPr>
            <a:lnSpc>
              <a:spcPct val="100000"/>
            </a:lnSpc>
          </a:pPr>
          <a:endParaRPr lang="en-US"/>
        </a:p>
      </dgm:t>
    </dgm:pt>
    <dgm:pt modelId="{1E849FA2-DF3F-4E29-BB3D-AE6642DF8EAA}">
      <dgm:prSet/>
      <dgm:spPr/>
      <dgm:t>
        <a:bodyPr/>
        <a:lstStyle/>
        <a:p>
          <a:pPr>
            <a:lnSpc>
              <a:spcPct val="100000"/>
            </a:lnSpc>
          </a:pPr>
          <a:r>
            <a:rPr lang="en-US"/>
            <a:t>Enhanced train scheduling and resource utilization, resulting in fewer delays and optimized operational costs.</a:t>
          </a:r>
        </a:p>
      </dgm:t>
    </dgm:pt>
    <dgm:pt modelId="{288E4FC4-EA0A-4EA1-ACA6-8ABC3A14EBD4}" type="parTrans" cxnId="{19F87A67-F739-4F42-9494-2A7BE19CBD1E}">
      <dgm:prSet/>
      <dgm:spPr/>
      <dgm:t>
        <a:bodyPr/>
        <a:lstStyle/>
        <a:p>
          <a:endParaRPr lang="en-US"/>
        </a:p>
      </dgm:t>
    </dgm:pt>
    <dgm:pt modelId="{96DCFB38-B772-4CBD-A353-89A65964CBAA}" type="sibTrans" cxnId="{19F87A67-F739-4F42-9494-2A7BE19CBD1E}">
      <dgm:prSet/>
      <dgm:spPr/>
      <dgm:t>
        <a:bodyPr/>
        <a:lstStyle/>
        <a:p>
          <a:pPr>
            <a:lnSpc>
              <a:spcPct val="100000"/>
            </a:lnSpc>
          </a:pPr>
          <a:endParaRPr lang="en-US"/>
        </a:p>
      </dgm:t>
    </dgm:pt>
    <dgm:pt modelId="{98287D9F-72C8-400A-A724-30E091DA2418}">
      <dgm:prSet/>
      <dgm:spPr/>
      <dgm:t>
        <a:bodyPr/>
        <a:lstStyle/>
        <a:p>
          <a:pPr>
            <a:lnSpc>
              <a:spcPct val="100000"/>
            </a:lnSpc>
          </a:pPr>
          <a:r>
            <a:rPr lang="en-US"/>
            <a:t>Better dissemination of real-time information to passengers, improving their travel experience and reducing frustration.</a:t>
          </a:r>
        </a:p>
      </dgm:t>
    </dgm:pt>
    <dgm:pt modelId="{F0490536-B8A6-4B6B-B818-4A42551B18ED}" type="parTrans" cxnId="{A3238178-825D-4F1C-8667-D0991E072482}">
      <dgm:prSet/>
      <dgm:spPr/>
      <dgm:t>
        <a:bodyPr/>
        <a:lstStyle/>
        <a:p>
          <a:endParaRPr lang="en-US"/>
        </a:p>
      </dgm:t>
    </dgm:pt>
    <dgm:pt modelId="{08F8D76E-BDA7-4D94-A7CD-FFB60CB637C3}" type="sibTrans" cxnId="{A3238178-825D-4F1C-8667-D0991E072482}">
      <dgm:prSet/>
      <dgm:spPr/>
      <dgm:t>
        <a:bodyPr/>
        <a:lstStyle/>
        <a:p>
          <a:pPr>
            <a:lnSpc>
              <a:spcPct val="100000"/>
            </a:lnSpc>
          </a:pPr>
          <a:endParaRPr lang="en-US"/>
        </a:p>
      </dgm:t>
    </dgm:pt>
    <dgm:pt modelId="{05F68F0C-5018-4C6B-AA75-CD2E68E38C8A}">
      <dgm:prSet/>
      <dgm:spPr/>
      <dgm:t>
        <a:bodyPr/>
        <a:lstStyle/>
        <a:p>
          <a:pPr>
            <a:lnSpc>
              <a:spcPct val="100000"/>
            </a:lnSpc>
          </a:pPr>
          <a:r>
            <a:rPr lang="en-US"/>
            <a:t>Increased revenue generation through dynamic pricing strategies and targeted promotions.</a:t>
          </a:r>
        </a:p>
      </dgm:t>
    </dgm:pt>
    <dgm:pt modelId="{E28AD097-CD70-494E-8037-C10AE1FA207F}" type="parTrans" cxnId="{42706CB0-BC34-4CEC-B2DE-CA44CFD74F30}">
      <dgm:prSet/>
      <dgm:spPr/>
      <dgm:t>
        <a:bodyPr/>
        <a:lstStyle/>
        <a:p>
          <a:endParaRPr lang="en-US"/>
        </a:p>
      </dgm:t>
    </dgm:pt>
    <dgm:pt modelId="{3E299AE0-C661-4D63-A17C-4472A1FDB169}" type="sibTrans" cxnId="{42706CB0-BC34-4CEC-B2DE-CA44CFD74F30}">
      <dgm:prSet/>
      <dgm:spPr/>
      <dgm:t>
        <a:bodyPr/>
        <a:lstStyle/>
        <a:p>
          <a:pPr>
            <a:lnSpc>
              <a:spcPct val="100000"/>
            </a:lnSpc>
          </a:pPr>
          <a:endParaRPr lang="en-US"/>
        </a:p>
      </dgm:t>
    </dgm:pt>
    <dgm:pt modelId="{43A57CD3-A4B0-496C-8DAE-D7E6B97BBBD4}">
      <dgm:prSet/>
      <dgm:spPr/>
      <dgm:t>
        <a:bodyPr/>
        <a:lstStyle/>
        <a:p>
          <a:pPr>
            <a:lnSpc>
              <a:spcPct val="100000"/>
            </a:lnSpc>
          </a:pPr>
          <a:r>
            <a:rPr lang="en-US"/>
            <a:t>Strengthened security measures, ensuring the safety of passengers and railway assets.</a:t>
          </a:r>
        </a:p>
      </dgm:t>
    </dgm:pt>
    <dgm:pt modelId="{E8D6C7A5-A9FA-43B8-AA11-9E3A281F483B}" type="parTrans" cxnId="{D7C15E28-0DB7-43DA-A404-4E3BE62E4019}">
      <dgm:prSet/>
      <dgm:spPr/>
      <dgm:t>
        <a:bodyPr/>
        <a:lstStyle/>
        <a:p>
          <a:endParaRPr lang="en-US"/>
        </a:p>
      </dgm:t>
    </dgm:pt>
    <dgm:pt modelId="{0E3D277D-91A5-4A33-98ED-6B409A32FCE2}" type="sibTrans" cxnId="{D7C15E28-0DB7-43DA-A404-4E3BE62E4019}">
      <dgm:prSet/>
      <dgm:spPr/>
      <dgm:t>
        <a:bodyPr/>
        <a:lstStyle/>
        <a:p>
          <a:endParaRPr lang="en-US"/>
        </a:p>
      </dgm:t>
    </dgm:pt>
    <dgm:pt modelId="{7D3508BE-0F0E-40A8-8A00-62BE784B617E}" type="pres">
      <dgm:prSet presAssocID="{4F3EA25C-6826-48BD-85A9-149407AF937F}" presName="Name0" presStyleCnt="0">
        <dgm:presLayoutVars>
          <dgm:dir/>
          <dgm:resizeHandles val="exact"/>
        </dgm:presLayoutVars>
      </dgm:prSet>
      <dgm:spPr/>
    </dgm:pt>
    <dgm:pt modelId="{E8E88349-2487-4F9E-B0F1-F674EB431366}" type="pres">
      <dgm:prSet presAssocID="{E119AA4D-80F5-4894-98E2-552A146C2B1D}" presName="node" presStyleLbl="node1" presStyleIdx="0" presStyleCnt="6">
        <dgm:presLayoutVars>
          <dgm:bulletEnabled val="1"/>
        </dgm:presLayoutVars>
      </dgm:prSet>
      <dgm:spPr/>
    </dgm:pt>
    <dgm:pt modelId="{2758CBA3-25CB-441E-ACE5-4D75D3EBE0E1}" type="pres">
      <dgm:prSet presAssocID="{58821404-7513-4112-922F-76F3C7250CD5}" presName="sibTrans" presStyleLbl="sibTrans1D1" presStyleIdx="0" presStyleCnt="5"/>
      <dgm:spPr/>
    </dgm:pt>
    <dgm:pt modelId="{347517C2-72BC-42F3-BDD0-B02B4E867521}" type="pres">
      <dgm:prSet presAssocID="{58821404-7513-4112-922F-76F3C7250CD5}" presName="connectorText" presStyleLbl="sibTrans1D1" presStyleIdx="0" presStyleCnt="5"/>
      <dgm:spPr/>
    </dgm:pt>
    <dgm:pt modelId="{3110DB5A-4F08-40AD-B6CC-BC1A45AC9254}" type="pres">
      <dgm:prSet presAssocID="{1D706524-ADFE-4540-8061-4FDF94A6BD0B}" presName="node" presStyleLbl="node1" presStyleIdx="1" presStyleCnt="6">
        <dgm:presLayoutVars>
          <dgm:bulletEnabled val="1"/>
        </dgm:presLayoutVars>
      </dgm:prSet>
      <dgm:spPr/>
    </dgm:pt>
    <dgm:pt modelId="{884B178D-9499-4DC4-A3D4-CBECFACD4AC6}" type="pres">
      <dgm:prSet presAssocID="{BA9500CC-0CFC-42E8-9C69-0836044A8624}" presName="sibTrans" presStyleLbl="sibTrans1D1" presStyleIdx="1" presStyleCnt="5"/>
      <dgm:spPr/>
    </dgm:pt>
    <dgm:pt modelId="{E459AD4C-68AC-41EF-9CB9-9954454DA530}" type="pres">
      <dgm:prSet presAssocID="{BA9500CC-0CFC-42E8-9C69-0836044A8624}" presName="connectorText" presStyleLbl="sibTrans1D1" presStyleIdx="1" presStyleCnt="5"/>
      <dgm:spPr/>
    </dgm:pt>
    <dgm:pt modelId="{3EC42309-9C63-440A-9BFA-D8090934BB8A}" type="pres">
      <dgm:prSet presAssocID="{1E849FA2-DF3F-4E29-BB3D-AE6642DF8EAA}" presName="node" presStyleLbl="node1" presStyleIdx="2" presStyleCnt="6">
        <dgm:presLayoutVars>
          <dgm:bulletEnabled val="1"/>
        </dgm:presLayoutVars>
      </dgm:prSet>
      <dgm:spPr/>
    </dgm:pt>
    <dgm:pt modelId="{C3DE77F1-483D-456E-A085-AF2B554C80EA}" type="pres">
      <dgm:prSet presAssocID="{96DCFB38-B772-4CBD-A353-89A65964CBAA}" presName="sibTrans" presStyleLbl="sibTrans1D1" presStyleIdx="2" presStyleCnt="5"/>
      <dgm:spPr/>
    </dgm:pt>
    <dgm:pt modelId="{D3432C48-6FBE-473B-BD4D-892F4F84FCD2}" type="pres">
      <dgm:prSet presAssocID="{96DCFB38-B772-4CBD-A353-89A65964CBAA}" presName="connectorText" presStyleLbl="sibTrans1D1" presStyleIdx="2" presStyleCnt="5"/>
      <dgm:spPr/>
    </dgm:pt>
    <dgm:pt modelId="{0604B451-C0AE-4134-B2DD-5B6481A8CC2D}" type="pres">
      <dgm:prSet presAssocID="{98287D9F-72C8-400A-A724-30E091DA2418}" presName="node" presStyleLbl="node1" presStyleIdx="3" presStyleCnt="6">
        <dgm:presLayoutVars>
          <dgm:bulletEnabled val="1"/>
        </dgm:presLayoutVars>
      </dgm:prSet>
      <dgm:spPr/>
    </dgm:pt>
    <dgm:pt modelId="{0FED9EF7-77FB-4D98-A6FB-8462F94D7300}" type="pres">
      <dgm:prSet presAssocID="{08F8D76E-BDA7-4D94-A7CD-FFB60CB637C3}" presName="sibTrans" presStyleLbl="sibTrans1D1" presStyleIdx="3" presStyleCnt="5"/>
      <dgm:spPr/>
    </dgm:pt>
    <dgm:pt modelId="{E39A9AAE-90F0-4639-A42E-428F3E7A4F74}" type="pres">
      <dgm:prSet presAssocID="{08F8D76E-BDA7-4D94-A7CD-FFB60CB637C3}" presName="connectorText" presStyleLbl="sibTrans1D1" presStyleIdx="3" presStyleCnt="5"/>
      <dgm:spPr/>
    </dgm:pt>
    <dgm:pt modelId="{2CF8767F-26FC-439E-B1AD-D37FEC4A2F1D}" type="pres">
      <dgm:prSet presAssocID="{05F68F0C-5018-4C6B-AA75-CD2E68E38C8A}" presName="node" presStyleLbl="node1" presStyleIdx="4" presStyleCnt="6">
        <dgm:presLayoutVars>
          <dgm:bulletEnabled val="1"/>
        </dgm:presLayoutVars>
      </dgm:prSet>
      <dgm:spPr/>
    </dgm:pt>
    <dgm:pt modelId="{51504692-10E7-4F75-AF2D-353314EDC6CE}" type="pres">
      <dgm:prSet presAssocID="{3E299AE0-C661-4D63-A17C-4472A1FDB169}" presName="sibTrans" presStyleLbl="sibTrans1D1" presStyleIdx="4" presStyleCnt="5"/>
      <dgm:spPr/>
    </dgm:pt>
    <dgm:pt modelId="{CE952DC4-4089-4189-8FA2-680819F1D8EB}" type="pres">
      <dgm:prSet presAssocID="{3E299AE0-C661-4D63-A17C-4472A1FDB169}" presName="connectorText" presStyleLbl="sibTrans1D1" presStyleIdx="4" presStyleCnt="5"/>
      <dgm:spPr/>
    </dgm:pt>
    <dgm:pt modelId="{E01D9D56-AEE2-470E-91B4-10533233B082}" type="pres">
      <dgm:prSet presAssocID="{43A57CD3-A4B0-496C-8DAE-D7E6B97BBBD4}" presName="node" presStyleLbl="node1" presStyleIdx="5" presStyleCnt="6">
        <dgm:presLayoutVars>
          <dgm:bulletEnabled val="1"/>
        </dgm:presLayoutVars>
      </dgm:prSet>
      <dgm:spPr/>
    </dgm:pt>
  </dgm:ptLst>
  <dgm:cxnLst>
    <dgm:cxn modelId="{D7C15E28-0DB7-43DA-A404-4E3BE62E4019}" srcId="{4F3EA25C-6826-48BD-85A9-149407AF937F}" destId="{43A57CD3-A4B0-496C-8DAE-D7E6B97BBBD4}" srcOrd="5" destOrd="0" parTransId="{E8D6C7A5-A9FA-43B8-AA11-9E3A281F483B}" sibTransId="{0E3D277D-91A5-4A33-98ED-6B409A32FCE2}"/>
    <dgm:cxn modelId="{1392E22F-5AFE-46C7-AC20-7D3DF701E714}" type="presOf" srcId="{08F8D76E-BDA7-4D94-A7CD-FFB60CB637C3}" destId="{E39A9AAE-90F0-4639-A42E-428F3E7A4F74}" srcOrd="1" destOrd="0" presId="urn:microsoft.com/office/officeart/2016/7/layout/RepeatingBendingProcessNew"/>
    <dgm:cxn modelId="{AA312E3E-808A-4750-848A-DB9E3ECB24B5}" type="presOf" srcId="{96DCFB38-B772-4CBD-A353-89A65964CBAA}" destId="{C3DE77F1-483D-456E-A085-AF2B554C80EA}" srcOrd="0" destOrd="0" presId="urn:microsoft.com/office/officeart/2016/7/layout/RepeatingBendingProcessNew"/>
    <dgm:cxn modelId="{C3062244-7006-48D8-AE36-C0E74CF04247}" type="presOf" srcId="{4F3EA25C-6826-48BD-85A9-149407AF937F}" destId="{7D3508BE-0F0E-40A8-8A00-62BE784B617E}" srcOrd="0" destOrd="0" presId="urn:microsoft.com/office/officeart/2016/7/layout/RepeatingBendingProcessNew"/>
    <dgm:cxn modelId="{E7B8AF65-3FE2-4D72-AE25-D3CABDD9762A}" type="presOf" srcId="{98287D9F-72C8-400A-A724-30E091DA2418}" destId="{0604B451-C0AE-4134-B2DD-5B6481A8CC2D}" srcOrd="0" destOrd="0" presId="urn:microsoft.com/office/officeart/2016/7/layout/RepeatingBendingProcessNew"/>
    <dgm:cxn modelId="{54B8BB65-3952-4EB6-A648-5DAD37FCCBCF}" srcId="{4F3EA25C-6826-48BD-85A9-149407AF937F}" destId="{E119AA4D-80F5-4894-98E2-552A146C2B1D}" srcOrd="0" destOrd="0" parTransId="{45848264-78BD-4C38-B865-85A732E5218A}" sibTransId="{58821404-7513-4112-922F-76F3C7250CD5}"/>
    <dgm:cxn modelId="{65710B46-E96E-48F8-9ADA-8994AA848405}" type="presOf" srcId="{58821404-7513-4112-922F-76F3C7250CD5}" destId="{347517C2-72BC-42F3-BDD0-B02B4E867521}" srcOrd="1" destOrd="0" presId="urn:microsoft.com/office/officeart/2016/7/layout/RepeatingBendingProcessNew"/>
    <dgm:cxn modelId="{19F87A67-F739-4F42-9494-2A7BE19CBD1E}" srcId="{4F3EA25C-6826-48BD-85A9-149407AF937F}" destId="{1E849FA2-DF3F-4E29-BB3D-AE6642DF8EAA}" srcOrd="2" destOrd="0" parTransId="{288E4FC4-EA0A-4EA1-ACA6-8ABC3A14EBD4}" sibTransId="{96DCFB38-B772-4CBD-A353-89A65964CBAA}"/>
    <dgm:cxn modelId="{5621C34F-C799-4C0D-8C84-072583FB6F49}" type="presOf" srcId="{3E299AE0-C661-4D63-A17C-4472A1FDB169}" destId="{51504692-10E7-4F75-AF2D-353314EDC6CE}" srcOrd="0" destOrd="0" presId="urn:microsoft.com/office/officeart/2016/7/layout/RepeatingBendingProcessNew"/>
    <dgm:cxn modelId="{2EAFEF73-B82C-45D7-81AA-AA93D940BA56}" type="presOf" srcId="{43A57CD3-A4B0-496C-8DAE-D7E6B97BBBD4}" destId="{E01D9D56-AEE2-470E-91B4-10533233B082}" srcOrd="0" destOrd="0" presId="urn:microsoft.com/office/officeart/2016/7/layout/RepeatingBendingProcessNew"/>
    <dgm:cxn modelId="{969FBE77-DF9A-4421-B163-24F34995F1DC}" type="presOf" srcId="{BA9500CC-0CFC-42E8-9C69-0836044A8624}" destId="{E459AD4C-68AC-41EF-9CB9-9954454DA530}" srcOrd="1" destOrd="0" presId="urn:microsoft.com/office/officeart/2016/7/layout/RepeatingBendingProcessNew"/>
    <dgm:cxn modelId="{A3238178-825D-4F1C-8667-D0991E072482}" srcId="{4F3EA25C-6826-48BD-85A9-149407AF937F}" destId="{98287D9F-72C8-400A-A724-30E091DA2418}" srcOrd="3" destOrd="0" parTransId="{F0490536-B8A6-4B6B-B818-4A42551B18ED}" sibTransId="{08F8D76E-BDA7-4D94-A7CD-FFB60CB637C3}"/>
    <dgm:cxn modelId="{CDE9C47A-08A2-46EB-B53B-0BC11EE95A1A}" type="presOf" srcId="{08F8D76E-BDA7-4D94-A7CD-FFB60CB637C3}" destId="{0FED9EF7-77FB-4D98-A6FB-8462F94D7300}" srcOrd="0" destOrd="0" presId="urn:microsoft.com/office/officeart/2016/7/layout/RepeatingBendingProcessNew"/>
    <dgm:cxn modelId="{D397B981-99D4-4095-88BA-66889E073983}" type="presOf" srcId="{1D706524-ADFE-4540-8061-4FDF94A6BD0B}" destId="{3110DB5A-4F08-40AD-B6CC-BC1A45AC9254}" srcOrd="0" destOrd="0" presId="urn:microsoft.com/office/officeart/2016/7/layout/RepeatingBendingProcessNew"/>
    <dgm:cxn modelId="{7BF3F097-42C3-4B0D-8D66-EDA51226458F}" type="presOf" srcId="{96DCFB38-B772-4CBD-A353-89A65964CBAA}" destId="{D3432C48-6FBE-473B-BD4D-892F4F84FCD2}" srcOrd="1" destOrd="0" presId="urn:microsoft.com/office/officeart/2016/7/layout/RepeatingBendingProcessNew"/>
    <dgm:cxn modelId="{FFB222A0-7D7D-479B-9C8F-53523D663029}" type="presOf" srcId="{1E849FA2-DF3F-4E29-BB3D-AE6642DF8EAA}" destId="{3EC42309-9C63-440A-9BFA-D8090934BB8A}" srcOrd="0" destOrd="0" presId="urn:microsoft.com/office/officeart/2016/7/layout/RepeatingBendingProcessNew"/>
    <dgm:cxn modelId="{42706CB0-BC34-4CEC-B2DE-CA44CFD74F30}" srcId="{4F3EA25C-6826-48BD-85A9-149407AF937F}" destId="{05F68F0C-5018-4C6B-AA75-CD2E68E38C8A}" srcOrd="4" destOrd="0" parTransId="{E28AD097-CD70-494E-8037-C10AE1FA207F}" sibTransId="{3E299AE0-C661-4D63-A17C-4472A1FDB169}"/>
    <dgm:cxn modelId="{2D56F0CB-8752-42B7-BBB7-1952F0EA6DDC}" srcId="{4F3EA25C-6826-48BD-85A9-149407AF937F}" destId="{1D706524-ADFE-4540-8061-4FDF94A6BD0B}" srcOrd="1" destOrd="0" parTransId="{FCF9A81F-E8F5-40FD-9411-433C10E3CCB3}" sibTransId="{BA9500CC-0CFC-42E8-9C69-0836044A8624}"/>
    <dgm:cxn modelId="{B7346ECF-231F-4826-BB23-93893CA34728}" type="presOf" srcId="{BA9500CC-0CFC-42E8-9C69-0836044A8624}" destId="{884B178D-9499-4DC4-A3D4-CBECFACD4AC6}" srcOrd="0" destOrd="0" presId="urn:microsoft.com/office/officeart/2016/7/layout/RepeatingBendingProcessNew"/>
    <dgm:cxn modelId="{3B0A45D5-A8AE-432B-AE77-19E6FE5CB2EB}" type="presOf" srcId="{3E299AE0-C661-4D63-A17C-4472A1FDB169}" destId="{CE952DC4-4089-4189-8FA2-680819F1D8EB}" srcOrd="1" destOrd="0" presId="urn:microsoft.com/office/officeart/2016/7/layout/RepeatingBendingProcessNew"/>
    <dgm:cxn modelId="{C20535DB-E9EC-4C9C-B7CA-DCDF932D001E}" type="presOf" srcId="{05F68F0C-5018-4C6B-AA75-CD2E68E38C8A}" destId="{2CF8767F-26FC-439E-B1AD-D37FEC4A2F1D}" srcOrd="0" destOrd="0" presId="urn:microsoft.com/office/officeart/2016/7/layout/RepeatingBendingProcessNew"/>
    <dgm:cxn modelId="{05EA96F5-97F3-4A38-9FD1-31C9338C78D6}" type="presOf" srcId="{58821404-7513-4112-922F-76F3C7250CD5}" destId="{2758CBA3-25CB-441E-ACE5-4D75D3EBE0E1}" srcOrd="0" destOrd="0" presId="urn:microsoft.com/office/officeart/2016/7/layout/RepeatingBendingProcessNew"/>
    <dgm:cxn modelId="{9763B0F6-C668-497F-895A-17544043CB3C}" type="presOf" srcId="{E119AA4D-80F5-4894-98E2-552A146C2B1D}" destId="{E8E88349-2487-4F9E-B0F1-F674EB431366}" srcOrd="0" destOrd="0" presId="urn:microsoft.com/office/officeart/2016/7/layout/RepeatingBendingProcessNew"/>
    <dgm:cxn modelId="{906941F6-C53E-4A86-8B13-E6B40EBE56D8}" type="presParOf" srcId="{7D3508BE-0F0E-40A8-8A00-62BE784B617E}" destId="{E8E88349-2487-4F9E-B0F1-F674EB431366}" srcOrd="0" destOrd="0" presId="urn:microsoft.com/office/officeart/2016/7/layout/RepeatingBendingProcessNew"/>
    <dgm:cxn modelId="{A0262BBD-5E83-472D-B2A0-1F3B0FBC553D}" type="presParOf" srcId="{7D3508BE-0F0E-40A8-8A00-62BE784B617E}" destId="{2758CBA3-25CB-441E-ACE5-4D75D3EBE0E1}" srcOrd="1" destOrd="0" presId="urn:microsoft.com/office/officeart/2016/7/layout/RepeatingBendingProcessNew"/>
    <dgm:cxn modelId="{10B94FE1-EA69-4921-9EF6-ED71D681A988}" type="presParOf" srcId="{2758CBA3-25CB-441E-ACE5-4D75D3EBE0E1}" destId="{347517C2-72BC-42F3-BDD0-B02B4E867521}" srcOrd="0" destOrd="0" presId="urn:microsoft.com/office/officeart/2016/7/layout/RepeatingBendingProcessNew"/>
    <dgm:cxn modelId="{DB6F6CAC-F887-4D29-8444-9A5B943F1AC7}" type="presParOf" srcId="{7D3508BE-0F0E-40A8-8A00-62BE784B617E}" destId="{3110DB5A-4F08-40AD-B6CC-BC1A45AC9254}" srcOrd="2" destOrd="0" presId="urn:microsoft.com/office/officeart/2016/7/layout/RepeatingBendingProcessNew"/>
    <dgm:cxn modelId="{7891CB80-A8FE-4932-B559-69276B629E05}" type="presParOf" srcId="{7D3508BE-0F0E-40A8-8A00-62BE784B617E}" destId="{884B178D-9499-4DC4-A3D4-CBECFACD4AC6}" srcOrd="3" destOrd="0" presId="urn:microsoft.com/office/officeart/2016/7/layout/RepeatingBendingProcessNew"/>
    <dgm:cxn modelId="{D4F8AFEB-2A54-409E-814A-BEB3E9421A26}" type="presParOf" srcId="{884B178D-9499-4DC4-A3D4-CBECFACD4AC6}" destId="{E459AD4C-68AC-41EF-9CB9-9954454DA530}" srcOrd="0" destOrd="0" presId="urn:microsoft.com/office/officeart/2016/7/layout/RepeatingBendingProcessNew"/>
    <dgm:cxn modelId="{A632E51F-8637-4C7A-900D-7B91D7749D3E}" type="presParOf" srcId="{7D3508BE-0F0E-40A8-8A00-62BE784B617E}" destId="{3EC42309-9C63-440A-9BFA-D8090934BB8A}" srcOrd="4" destOrd="0" presId="urn:microsoft.com/office/officeart/2016/7/layout/RepeatingBendingProcessNew"/>
    <dgm:cxn modelId="{D3BA3493-70BB-4F9D-8FD2-B4A7987888E5}" type="presParOf" srcId="{7D3508BE-0F0E-40A8-8A00-62BE784B617E}" destId="{C3DE77F1-483D-456E-A085-AF2B554C80EA}" srcOrd="5" destOrd="0" presId="urn:microsoft.com/office/officeart/2016/7/layout/RepeatingBendingProcessNew"/>
    <dgm:cxn modelId="{E284F8FF-1E08-4499-A230-31DED6C10F23}" type="presParOf" srcId="{C3DE77F1-483D-456E-A085-AF2B554C80EA}" destId="{D3432C48-6FBE-473B-BD4D-892F4F84FCD2}" srcOrd="0" destOrd="0" presId="urn:microsoft.com/office/officeart/2016/7/layout/RepeatingBendingProcessNew"/>
    <dgm:cxn modelId="{E702E320-4615-40C0-8933-DFDC17EC91FB}" type="presParOf" srcId="{7D3508BE-0F0E-40A8-8A00-62BE784B617E}" destId="{0604B451-C0AE-4134-B2DD-5B6481A8CC2D}" srcOrd="6" destOrd="0" presId="urn:microsoft.com/office/officeart/2016/7/layout/RepeatingBendingProcessNew"/>
    <dgm:cxn modelId="{F4F54A91-0483-404C-90CE-548D4DFAAAE4}" type="presParOf" srcId="{7D3508BE-0F0E-40A8-8A00-62BE784B617E}" destId="{0FED9EF7-77FB-4D98-A6FB-8462F94D7300}" srcOrd="7" destOrd="0" presId="urn:microsoft.com/office/officeart/2016/7/layout/RepeatingBendingProcessNew"/>
    <dgm:cxn modelId="{2BDF1C02-7215-44F2-B0BF-54F259EA7C6D}" type="presParOf" srcId="{0FED9EF7-77FB-4D98-A6FB-8462F94D7300}" destId="{E39A9AAE-90F0-4639-A42E-428F3E7A4F74}" srcOrd="0" destOrd="0" presId="urn:microsoft.com/office/officeart/2016/7/layout/RepeatingBendingProcessNew"/>
    <dgm:cxn modelId="{DD9C11B9-4BBD-47C1-80C3-6EB55F278545}" type="presParOf" srcId="{7D3508BE-0F0E-40A8-8A00-62BE784B617E}" destId="{2CF8767F-26FC-439E-B1AD-D37FEC4A2F1D}" srcOrd="8" destOrd="0" presId="urn:microsoft.com/office/officeart/2016/7/layout/RepeatingBendingProcessNew"/>
    <dgm:cxn modelId="{C6213880-8CCC-4154-8930-50D3E068BE85}" type="presParOf" srcId="{7D3508BE-0F0E-40A8-8A00-62BE784B617E}" destId="{51504692-10E7-4F75-AF2D-353314EDC6CE}" srcOrd="9" destOrd="0" presId="urn:microsoft.com/office/officeart/2016/7/layout/RepeatingBendingProcessNew"/>
    <dgm:cxn modelId="{DAA0D902-9DAD-4B50-8B94-28F1E559F8FE}" type="presParOf" srcId="{51504692-10E7-4F75-AF2D-353314EDC6CE}" destId="{CE952DC4-4089-4189-8FA2-680819F1D8EB}" srcOrd="0" destOrd="0" presId="urn:microsoft.com/office/officeart/2016/7/layout/RepeatingBendingProcessNew"/>
    <dgm:cxn modelId="{37B9E3F6-CFAB-45CD-8C8B-3FAB6D76FDFC}" type="presParOf" srcId="{7D3508BE-0F0E-40A8-8A00-62BE784B617E}" destId="{E01D9D56-AEE2-470E-91B4-10533233B082}"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4E4AE-BACD-425E-B265-BCC9AC2E6336}">
      <dsp:nvSpPr>
        <dsp:cNvPr id="0" name=""/>
        <dsp:cNvSpPr/>
      </dsp:nvSpPr>
      <dsp:spPr>
        <a:xfrm>
          <a:off x="622800" y="26960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6A212A-712F-4793-B0D5-7BC2F653B69D}">
      <dsp:nvSpPr>
        <dsp:cNvPr id="0" name=""/>
        <dsp:cNvSpPr/>
      </dsp:nvSpPr>
      <dsp:spPr>
        <a:xfrm>
          <a:off x="127800" y="1651735"/>
          <a:ext cx="1800000"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Experimental evaluation of the Railway Reservation System involves testing various aspects such as system performance, user interface usability, and reliability. Key experiments may include:</a:t>
          </a:r>
        </a:p>
      </dsp:txBody>
      <dsp:txXfrm>
        <a:off x="127800" y="1651735"/>
        <a:ext cx="1800000" cy="2430000"/>
      </dsp:txXfrm>
    </dsp:sp>
    <dsp:sp modelId="{B298CD29-1C24-4959-8220-3856A3E5E216}">
      <dsp:nvSpPr>
        <dsp:cNvPr id="0" name=""/>
        <dsp:cNvSpPr/>
      </dsp:nvSpPr>
      <dsp:spPr>
        <a:xfrm>
          <a:off x="2737800" y="26960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2A8EA-0984-4DC3-9196-CF001B22A1D3}">
      <dsp:nvSpPr>
        <dsp:cNvPr id="0" name=""/>
        <dsp:cNvSpPr/>
      </dsp:nvSpPr>
      <dsp:spPr>
        <a:xfrm>
          <a:off x="2242800" y="1651735"/>
          <a:ext cx="1800000"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Performance Testing: Assessing the system's response time, throughput, and scalability under different loads and usage scenarios.</a:t>
          </a:r>
        </a:p>
      </dsp:txBody>
      <dsp:txXfrm>
        <a:off x="2242800" y="1651735"/>
        <a:ext cx="1800000" cy="2430000"/>
      </dsp:txXfrm>
    </dsp:sp>
    <dsp:sp modelId="{33BE834D-1ADA-40ED-ACB5-31962B8D1C34}">
      <dsp:nvSpPr>
        <dsp:cNvPr id="0" name=""/>
        <dsp:cNvSpPr/>
      </dsp:nvSpPr>
      <dsp:spPr>
        <a:xfrm>
          <a:off x="4852800" y="26960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712C0D-7DE1-4E56-B69D-1138D9FC2A18}">
      <dsp:nvSpPr>
        <dsp:cNvPr id="0" name=""/>
        <dsp:cNvSpPr/>
      </dsp:nvSpPr>
      <dsp:spPr>
        <a:xfrm>
          <a:off x="4357800" y="1651735"/>
          <a:ext cx="1800000"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Usability Testing: Conducting user testing sessions to evaluate the ease of use and intuitiveness of the reservation system's interface.</a:t>
          </a:r>
        </a:p>
      </dsp:txBody>
      <dsp:txXfrm>
        <a:off x="4357800" y="1651735"/>
        <a:ext cx="1800000" cy="2430000"/>
      </dsp:txXfrm>
    </dsp:sp>
    <dsp:sp modelId="{3090AA7A-6B8A-41F3-9EAD-1ADEAE36FD17}">
      <dsp:nvSpPr>
        <dsp:cNvPr id="0" name=""/>
        <dsp:cNvSpPr/>
      </dsp:nvSpPr>
      <dsp:spPr>
        <a:xfrm>
          <a:off x="6967800" y="26960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D0F150-EE5F-4BCD-BF67-827ACA3D7B77}">
      <dsp:nvSpPr>
        <dsp:cNvPr id="0" name=""/>
        <dsp:cNvSpPr/>
      </dsp:nvSpPr>
      <dsp:spPr>
        <a:xfrm>
          <a:off x="6472800" y="1651735"/>
          <a:ext cx="1800000"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Security Testing: Identifying and mitigating potential security vulnerabilities, such as unauthorized access and data breaches.</a:t>
          </a:r>
        </a:p>
      </dsp:txBody>
      <dsp:txXfrm>
        <a:off x="6472800" y="1651735"/>
        <a:ext cx="1800000" cy="2430000"/>
      </dsp:txXfrm>
    </dsp:sp>
    <dsp:sp modelId="{8DCCB014-81EA-4DAB-9136-800CEFB682BA}">
      <dsp:nvSpPr>
        <dsp:cNvPr id="0" name=""/>
        <dsp:cNvSpPr/>
      </dsp:nvSpPr>
      <dsp:spPr>
        <a:xfrm>
          <a:off x="9082800" y="26960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DE290D-A70A-4B85-B5BB-08AA8C29DF18}">
      <dsp:nvSpPr>
        <dsp:cNvPr id="0" name=""/>
        <dsp:cNvSpPr/>
      </dsp:nvSpPr>
      <dsp:spPr>
        <a:xfrm>
          <a:off x="8587800" y="1651735"/>
          <a:ext cx="1800000"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Integration Testing: Verifying the compatibility and interoperability of the reservation system with existing railway infrastructure and third-party applications.</a:t>
          </a:r>
        </a:p>
      </dsp:txBody>
      <dsp:txXfrm>
        <a:off x="8587800" y="1651735"/>
        <a:ext cx="1800000" cy="243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8CBA3-25CB-441E-ACE5-4D75D3EBE0E1}">
      <dsp:nvSpPr>
        <dsp:cNvPr id="0" name=""/>
        <dsp:cNvSpPr/>
      </dsp:nvSpPr>
      <dsp:spPr>
        <a:xfrm>
          <a:off x="3323664" y="834988"/>
          <a:ext cx="643158" cy="91440"/>
        </a:xfrm>
        <a:custGeom>
          <a:avLst/>
          <a:gdLst/>
          <a:ahLst/>
          <a:cxnLst/>
          <a:rect l="0" t="0" r="0" b="0"/>
          <a:pathLst>
            <a:path>
              <a:moveTo>
                <a:pt x="0" y="45720"/>
              </a:moveTo>
              <a:lnTo>
                <a:pt x="643158"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3628399" y="877339"/>
        <a:ext cx="33687" cy="6737"/>
      </dsp:txXfrm>
    </dsp:sp>
    <dsp:sp modelId="{E8E88349-2487-4F9E-B0F1-F674EB431366}">
      <dsp:nvSpPr>
        <dsp:cNvPr id="0" name=""/>
        <dsp:cNvSpPr/>
      </dsp:nvSpPr>
      <dsp:spPr>
        <a:xfrm>
          <a:off x="396080" y="1893"/>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The results of implementing the Railway Reservation System are expected to include:</a:t>
          </a:r>
        </a:p>
      </dsp:txBody>
      <dsp:txXfrm>
        <a:off x="396080" y="1893"/>
        <a:ext cx="2929383" cy="1757630"/>
      </dsp:txXfrm>
    </dsp:sp>
    <dsp:sp modelId="{884B178D-9499-4DC4-A3D4-CBECFACD4AC6}">
      <dsp:nvSpPr>
        <dsp:cNvPr id="0" name=""/>
        <dsp:cNvSpPr/>
      </dsp:nvSpPr>
      <dsp:spPr>
        <a:xfrm>
          <a:off x="6926806" y="834988"/>
          <a:ext cx="643158" cy="91440"/>
        </a:xfrm>
        <a:custGeom>
          <a:avLst/>
          <a:gdLst/>
          <a:ahLst/>
          <a:cxnLst/>
          <a:rect l="0" t="0" r="0" b="0"/>
          <a:pathLst>
            <a:path>
              <a:moveTo>
                <a:pt x="0" y="45720"/>
              </a:moveTo>
              <a:lnTo>
                <a:pt x="643158"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7231541" y="877339"/>
        <a:ext cx="33687" cy="6737"/>
      </dsp:txXfrm>
    </dsp:sp>
    <dsp:sp modelId="{3110DB5A-4F08-40AD-B6CC-BC1A45AC9254}">
      <dsp:nvSpPr>
        <dsp:cNvPr id="0" name=""/>
        <dsp:cNvSpPr/>
      </dsp:nvSpPr>
      <dsp:spPr>
        <a:xfrm>
          <a:off x="3999222" y="1893"/>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Improved efficiency and accuracy in ticket booking processes, leading to reduced queuing times and increased customer satisfaction.</a:t>
          </a:r>
        </a:p>
      </dsp:txBody>
      <dsp:txXfrm>
        <a:off x="3999222" y="1893"/>
        <a:ext cx="2929383" cy="1757630"/>
      </dsp:txXfrm>
    </dsp:sp>
    <dsp:sp modelId="{C3DE77F1-483D-456E-A085-AF2B554C80EA}">
      <dsp:nvSpPr>
        <dsp:cNvPr id="0" name=""/>
        <dsp:cNvSpPr/>
      </dsp:nvSpPr>
      <dsp:spPr>
        <a:xfrm>
          <a:off x="1860772" y="1757723"/>
          <a:ext cx="7206284" cy="643158"/>
        </a:xfrm>
        <a:custGeom>
          <a:avLst/>
          <a:gdLst/>
          <a:ahLst/>
          <a:cxnLst/>
          <a:rect l="0" t="0" r="0" b="0"/>
          <a:pathLst>
            <a:path>
              <a:moveTo>
                <a:pt x="7206284" y="0"/>
              </a:moveTo>
              <a:lnTo>
                <a:pt x="7206284" y="338679"/>
              </a:lnTo>
              <a:lnTo>
                <a:pt x="0" y="338679"/>
              </a:lnTo>
              <a:lnTo>
                <a:pt x="0" y="643158"/>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5282971" y="2075933"/>
        <a:ext cx="361885" cy="6737"/>
      </dsp:txXfrm>
    </dsp:sp>
    <dsp:sp modelId="{3EC42309-9C63-440A-9BFA-D8090934BB8A}">
      <dsp:nvSpPr>
        <dsp:cNvPr id="0" name=""/>
        <dsp:cNvSpPr/>
      </dsp:nvSpPr>
      <dsp:spPr>
        <a:xfrm>
          <a:off x="7602364" y="1893"/>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Enhanced train scheduling and resource utilization, resulting in fewer delays and optimized operational costs.</a:t>
          </a:r>
        </a:p>
      </dsp:txBody>
      <dsp:txXfrm>
        <a:off x="7602364" y="1893"/>
        <a:ext cx="2929383" cy="1757630"/>
      </dsp:txXfrm>
    </dsp:sp>
    <dsp:sp modelId="{0FED9EF7-77FB-4D98-A6FB-8462F94D7300}">
      <dsp:nvSpPr>
        <dsp:cNvPr id="0" name=""/>
        <dsp:cNvSpPr/>
      </dsp:nvSpPr>
      <dsp:spPr>
        <a:xfrm>
          <a:off x="3323664" y="3266376"/>
          <a:ext cx="643158" cy="91440"/>
        </a:xfrm>
        <a:custGeom>
          <a:avLst/>
          <a:gdLst/>
          <a:ahLst/>
          <a:cxnLst/>
          <a:rect l="0" t="0" r="0" b="0"/>
          <a:pathLst>
            <a:path>
              <a:moveTo>
                <a:pt x="0" y="45720"/>
              </a:moveTo>
              <a:lnTo>
                <a:pt x="643158"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3628399" y="3308728"/>
        <a:ext cx="33687" cy="6737"/>
      </dsp:txXfrm>
    </dsp:sp>
    <dsp:sp modelId="{0604B451-C0AE-4134-B2DD-5B6481A8CC2D}">
      <dsp:nvSpPr>
        <dsp:cNvPr id="0" name=""/>
        <dsp:cNvSpPr/>
      </dsp:nvSpPr>
      <dsp:spPr>
        <a:xfrm>
          <a:off x="396080" y="2433281"/>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Better dissemination of real-time information to passengers, improving their travel experience and reducing frustration.</a:t>
          </a:r>
        </a:p>
      </dsp:txBody>
      <dsp:txXfrm>
        <a:off x="396080" y="2433281"/>
        <a:ext cx="2929383" cy="1757630"/>
      </dsp:txXfrm>
    </dsp:sp>
    <dsp:sp modelId="{51504692-10E7-4F75-AF2D-353314EDC6CE}">
      <dsp:nvSpPr>
        <dsp:cNvPr id="0" name=""/>
        <dsp:cNvSpPr/>
      </dsp:nvSpPr>
      <dsp:spPr>
        <a:xfrm>
          <a:off x="6926806" y="3266376"/>
          <a:ext cx="643158" cy="91440"/>
        </a:xfrm>
        <a:custGeom>
          <a:avLst/>
          <a:gdLst/>
          <a:ahLst/>
          <a:cxnLst/>
          <a:rect l="0" t="0" r="0" b="0"/>
          <a:pathLst>
            <a:path>
              <a:moveTo>
                <a:pt x="0" y="45720"/>
              </a:moveTo>
              <a:lnTo>
                <a:pt x="643158"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7231541" y="3308728"/>
        <a:ext cx="33687" cy="6737"/>
      </dsp:txXfrm>
    </dsp:sp>
    <dsp:sp modelId="{2CF8767F-26FC-439E-B1AD-D37FEC4A2F1D}">
      <dsp:nvSpPr>
        <dsp:cNvPr id="0" name=""/>
        <dsp:cNvSpPr/>
      </dsp:nvSpPr>
      <dsp:spPr>
        <a:xfrm>
          <a:off x="3999222" y="2433281"/>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Increased revenue generation through dynamic pricing strategies and targeted promotions.</a:t>
          </a:r>
        </a:p>
      </dsp:txBody>
      <dsp:txXfrm>
        <a:off x="3999222" y="2433281"/>
        <a:ext cx="2929383" cy="1757630"/>
      </dsp:txXfrm>
    </dsp:sp>
    <dsp:sp modelId="{E01D9D56-AEE2-470E-91B4-10533233B082}">
      <dsp:nvSpPr>
        <dsp:cNvPr id="0" name=""/>
        <dsp:cNvSpPr/>
      </dsp:nvSpPr>
      <dsp:spPr>
        <a:xfrm>
          <a:off x="7602364" y="2433281"/>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Strengthened security measures, ensuring the safety of passengers and railway assets.</a:t>
          </a:r>
        </a:p>
      </dsp:txBody>
      <dsp:txXfrm>
        <a:off x="7602364" y="2433281"/>
        <a:ext cx="2929383" cy="175763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66A0-B4C6-25C7-7AE9-3AD65BAF5C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670AA0-4220-7F14-2F3F-709806955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1519DB-1092-C86A-1AB6-20515B1C94A6}"/>
              </a:ext>
            </a:extLst>
          </p:cNvPr>
          <p:cNvSpPr>
            <a:spLocks noGrp="1"/>
          </p:cNvSpPr>
          <p:nvPr>
            <p:ph type="dt" sz="half" idx="10"/>
          </p:nvPr>
        </p:nvSpPr>
        <p:spPr/>
        <p:txBody>
          <a:bodyPr/>
          <a:lstStyle/>
          <a:p>
            <a:fld id="{941C2FC7-5340-4553-9435-5D68B1F7531C}" type="datetimeFigureOut">
              <a:rPr lang="en-IN" smtClean="0"/>
              <a:t>18-03-2024</a:t>
            </a:fld>
            <a:endParaRPr lang="en-IN"/>
          </a:p>
        </p:txBody>
      </p:sp>
      <p:sp>
        <p:nvSpPr>
          <p:cNvPr id="5" name="Footer Placeholder 4">
            <a:extLst>
              <a:ext uri="{FF2B5EF4-FFF2-40B4-BE49-F238E27FC236}">
                <a16:creationId xmlns:a16="http://schemas.microsoft.com/office/drawing/2014/main" id="{50F126AD-D0C9-7A4F-256F-D93F65ABD7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9D33F0-84B6-0540-EAA8-89203BA53DAB}"/>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2181270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E0888-B862-0A24-37D8-564ACBBDF08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C270D5-A888-F205-4615-09B8A6AF2E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72A30D-1BD9-9882-3BC8-06C4FB931D0D}"/>
              </a:ext>
            </a:extLst>
          </p:cNvPr>
          <p:cNvSpPr>
            <a:spLocks noGrp="1"/>
          </p:cNvSpPr>
          <p:nvPr>
            <p:ph type="dt" sz="half" idx="10"/>
          </p:nvPr>
        </p:nvSpPr>
        <p:spPr/>
        <p:txBody>
          <a:bodyPr/>
          <a:lstStyle/>
          <a:p>
            <a:fld id="{941C2FC7-5340-4553-9435-5D68B1F7531C}" type="datetimeFigureOut">
              <a:rPr lang="en-IN" smtClean="0"/>
              <a:t>18-03-2024</a:t>
            </a:fld>
            <a:endParaRPr lang="en-IN"/>
          </a:p>
        </p:txBody>
      </p:sp>
      <p:sp>
        <p:nvSpPr>
          <p:cNvPr id="5" name="Footer Placeholder 4">
            <a:extLst>
              <a:ext uri="{FF2B5EF4-FFF2-40B4-BE49-F238E27FC236}">
                <a16:creationId xmlns:a16="http://schemas.microsoft.com/office/drawing/2014/main" id="{A2005878-EAAF-EA29-51F9-46B2A0AF5E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5B52D-BD01-0401-0A4F-33B1F77D51A8}"/>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13763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F8FEAF-C9ED-2F24-A093-6D1A6C67A6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BDF9D4-CF67-85ED-6985-908523F178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089EAA-DA69-240C-834B-08F41B7CBAA4}"/>
              </a:ext>
            </a:extLst>
          </p:cNvPr>
          <p:cNvSpPr>
            <a:spLocks noGrp="1"/>
          </p:cNvSpPr>
          <p:nvPr>
            <p:ph type="dt" sz="half" idx="10"/>
          </p:nvPr>
        </p:nvSpPr>
        <p:spPr/>
        <p:txBody>
          <a:bodyPr/>
          <a:lstStyle/>
          <a:p>
            <a:fld id="{941C2FC7-5340-4553-9435-5D68B1F7531C}" type="datetimeFigureOut">
              <a:rPr lang="en-IN" smtClean="0"/>
              <a:t>18-03-2024</a:t>
            </a:fld>
            <a:endParaRPr lang="en-IN"/>
          </a:p>
        </p:txBody>
      </p:sp>
      <p:sp>
        <p:nvSpPr>
          <p:cNvPr id="5" name="Footer Placeholder 4">
            <a:extLst>
              <a:ext uri="{FF2B5EF4-FFF2-40B4-BE49-F238E27FC236}">
                <a16:creationId xmlns:a16="http://schemas.microsoft.com/office/drawing/2014/main" id="{219EFDE7-7D10-6C2F-70B0-8B6B8D1503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93287E-076D-A3BA-7196-69579A8DD629}"/>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2141670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A082-89DD-74A0-F0D1-F6345CABF4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C5C32D-E051-B113-91E4-D220BDA8D4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8DE8C8-8C62-551E-6CDF-8F83F7A380D4}"/>
              </a:ext>
            </a:extLst>
          </p:cNvPr>
          <p:cNvSpPr>
            <a:spLocks noGrp="1"/>
          </p:cNvSpPr>
          <p:nvPr>
            <p:ph type="dt" sz="half" idx="10"/>
          </p:nvPr>
        </p:nvSpPr>
        <p:spPr/>
        <p:txBody>
          <a:bodyPr/>
          <a:lstStyle/>
          <a:p>
            <a:fld id="{941C2FC7-5340-4553-9435-5D68B1F7531C}" type="datetimeFigureOut">
              <a:rPr lang="en-IN" smtClean="0"/>
              <a:t>18-03-2024</a:t>
            </a:fld>
            <a:endParaRPr lang="en-IN"/>
          </a:p>
        </p:txBody>
      </p:sp>
      <p:sp>
        <p:nvSpPr>
          <p:cNvPr id="5" name="Footer Placeholder 4">
            <a:extLst>
              <a:ext uri="{FF2B5EF4-FFF2-40B4-BE49-F238E27FC236}">
                <a16:creationId xmlns:a16="http://schemas.microsoft.com/office/drawing/2014/main" id="{036A2E43-962F-0348-577D-307D48531E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2114FC-EDF4-828E-4C62-0AD05CF1F493}"/>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1705107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95CC-C3B4-6CAD-D664-1E4998AABE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3EF692-2726-A22C-9F6E-D323D8E99CF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16AA8B-7FEF-10AE-87D9-4645F19435BB}"/>
              </a:ext>
            </a:extLst>
          </p:cNvPr>
          <p:cNvSpPr>
            <a:spLocks noGrp="1"/>
          </p:cNvSpPr>
          <p:nvPr>
            <p:ph type="dt" sz="half" idx="10"/>
          </p:nvPr>
        </p:nvSpPr>
        <p:spPr/>
        <p:txBody>
          <a:bodyPr/>
          <a:lstStyle/>
          <a:p>
            <a:fld id="{941C2FC7-5340-4553-9435-5D68B1F7531C}" type="datetimeFigureOut">
              <a:rPr lang="en-IN" smtClean="0"/>
              <a:t>18-03-2024</a:t>
            </a:fld>
            <a:endParaRPr lang="en-IN"/>
          </a:p>
        </p:txBody>
      </p:sp>
      <p:sp>
        <p:nvSpPr>
          <p:cNvPr id="5" name="Footer Placeholder 4">
            <a:extLst>
              <a:ext uri="{FF2B5EF4-FFF2-40B4-BE49-F238E27FC236}">
                <a16:creationId xmlns:a16="http://schemas.microsoft.com/office/drawing/2014/main" id="{F92A9BE2-2B6C-A609-9850-9EC72024C9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4CE817-5FAC-D9D5-1E5C-EA915878C052}"/>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410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00EE0-50DD-685D-859E-6DAC2FA09F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C94575-AA0E-35D7-6C47-2CD626EB6A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CF3ECC-A737-342C-12D9-1B3EE9265B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087869-4242-C6F3-5E73-9F35F22C8423}"/>
              </a:ext>
            </a:extLst>
          </p:cNvPr>
          <p:cNvSpPr>
            <a:spLocks noGrp="1"/>
          </p:cNvSpPr>
          <p:nvPr>
            <p:ph type="dt" sz="half" idx="10"/>
          </p:nvPr>
        </p:nvSpPr>
        <p:spPr/>
        <p:txBody>
          <a:bodyPr/>
          <a:lstStyle/>
          <a:p>
            <a:fld id="{941C2FC7-5340-4553-9435-5D68B1F7531C}" type="datetimeFigureOut">
              <a:rPr lang="en-IN" smtClean="0"/>
              <a:t>18-03-2024</a:t>
            </a:fld>
            <a:endParaRPr lang="en-IN"/>
          </a:p>
        </p:txBody>
      </p:sp>
      <p:sp>
        <p:nvSpPr>
          <p:cNvPr id="6" name="Footer Placeholder 5">
            <a:extLst>
              <a:ext uri="{FF2B5EF4-FFF2-40B4-BE49-F238E27FC236}">
                <a16:creationId xmlns:a16="http://schemas.microsoft.com/office/drawing/2014/main" id="{0F95182F-5C5D-B578-34DE-764187B9C1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03AAD2-3B74-E1FF-18CB-457A22C8D44D}"/>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1162385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82A0-D576-3566-1369-3B919B81CC3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08A9F0-9711-3916-DF49-29A60FC989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21B591-48FB-D737-88FF-6D6BA5498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B82DE2-A7DB-591A-2264-C75817786D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D3A57F-B7E6-7424-6153-2E92BCF719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D9CFCE-1E9E-061D-8E9B-003EC096EF9A}"/>
              </a:ext>
            </a:extLst>
          </p:cNvPr>
          <p:cNvSpPr>
            <a:spLocks noGrp="1"/>
          </p:cNvSpPr>
          <p:nvPr>
            <p:ph type="dt" sz="half" idx="10"/>
          </p:nvPr>
        </p:nvSpPr>
        <p:spPr/>
        <p:txBody>
          <a:bodyPr/>
          <a:lstStyle/>
          <a:p>
            <a:fld id="{941C2FC7-5340-4553-9435-5D68B1F7531C}" type="datetimeFigureOut">
              <a:rPr lang="en-IN" smtClean="0"/>
              <a:t>18-03-2024</a:t>
            </a:fld>
            <a:endParaRPr lang="en-IN"/>
          </a:p>
        </p:txBody>
      </p:sp>
      <p:sp>
        <p:nvSpPr>
          <p:cNvPr id="8" name="Footer Placeholder 7">
            <a:extLst>
              <a:ext uri="{FF2B5EF4-FFF2-40B4-BE49-F238E27FC236}">
                <a16:creationId xmlns:a16="http://schemas.microsoft.com/office/drawing/2014/main" id="{2B103E30-3544-D708-45DF-2CAEF904AE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925DF36-20BD-3568-0D70-1EB2128C8088}"/>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205734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20BC-1518-9C1C-071B-9ACA0B4472A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BAB144-4683-3B26-C164-9DC172D1137A}"/>
              </a:ext>
            </a:extLst>
          </p:cNvPr>
          <p:cNvSpPr>
            <a:spLocks noGrp="1"/>
          </p:cNvSpPr>
          <p:nvPr>
            <p:ph type="dt" sz="half" idx="10"/>
          </p:nvPr>
        </p:nvSpPr>
        <p:spPr/>
        <p:txBody>
          <a:bodyPr/>
          <a:lstStyle/>
          <a:p>
            <a:fld id="{941C2FC7-5340-4553-9435-5D68B1F7531C}" type="datetimeFigureOut">
              <a:rPr lang="en-IN" smtClean="0"/>
              <a:t>18-03-2024</a:t>
            </a:fld>
            <a:endParaRPr lang="en-IN"/>
          </a:p>
        </p:txBody>
      </p:sp>
      <p:sp>
        <p:nvSpPr>
          <p:cNvPr id="4" name="Footer Placeholder 3">
            <a:extLst>
              <a:ext uri="{FF2B5EF4-FFF2-40B4-BE49-F238E27FC236}">
                <a16:creationId xmlns:a16="http://schemas.microsoft.com/office/drawing/2014/main" id="{6024C5B9-D9FB-25DF-8226-E0B2B0E001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55391AA-6905-6B3B-102D-747AE6EAAE70}"/>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809357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9F463-8594-E84D-A460-293DF79646F4}"/>
              </a:ext>
            </a:extLst>
          </p:cNvPr>
          <p:cNvSpPr>
            <a:spLocks noGrp="1"/>
          </p:cNvSpPr>
          <p:nvPr>
            <p:ph type="dt" sz="half" idx="10"/>
          </p:nvPr>
        </p:nvSpPr>
        <p:spPr/>
        <p:txBody>
          <a:bodyPr/>
          <a:lstStyle/>
          <a:p>
            <a:fld id="{941C2FC7-5340-4553-9435-5D68B1F7531C}" type="datetimeFigureOut">
              <a:rPr lang="en-IN" smtClean="0"/>
              <a:t>18-03-2024</a:t>
            </a:fld>
            <a:endParaRPr lang="en-IN"/>
          </a:p>
        </p:txBody>
      </p:sp>
      <p:sp>
        <p:nvSpPr>
          <p:cNvPr id="3" name="Footer Placeholder 2">
            <a:extLst>
              <a:ext uri="{FF2B5EF4-FFF2-40B4-BE49-F238E27FC236}">
                <a16:creationId xmlns:a16="http://schemas.microsoft.com/office/drawing/2014/main" id="{24323EA1-8028-75AB-C61C-F619FB8676C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07F1D2-7E49-E1C5-E97D-63C7A20A71FB}"/>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337511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FA33-E834-C96D-6C21-9CAB50773F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825514-B20B-46EF-F8D8-2E7A92C6A4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A81D33-1263-7FED-4712-2064FE10C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83468-723E-7A58-DE82-7668064B57B3}"/>
              </a:ext>
            </a:extLst>
          </p:cNvPr>
          <p:cNvSpPr>
            <a:spLocks noGrp="1"/>
          </p:cNvSpPr>
          <p:nvPr>
            <p:ph type="dt" sz="half" idx="10"/>
          </p:nvPr>
        </p:nvSpPr>
        <p:spPr/>
        <p:txBody>
          <a:bodyPr/>
          <a:lstStyle/>
          <a:p>
            <a:fld id="{941C2FC7-5340-4553-9435-5D68B1F7531C}" type="datetimeFigureOut">
              <a:rPr lang="en-IN" smtClean="0"/>
              <a:t>18-03-2024</a:t>
            </a:fld>
            <a:endParaRPr lang="en-IN"/>
          </a:p>
        </p:txBody>
      </p:sp>
      <p:sp>
        <p:nvSpPr>
          <p:cNvPr id="6" name="Footer Placeholder 5">
            <a:extLst>
              <a:ext uri="{FF2B5EF4-FFF2-40B4-BE49-F238E27FC236}">
                <a16:creationId xmlns:a16="http://schemas.microsoft.com/office/drawing/2014/main" id="{4C2B665B-5164-EC1E-F3AE-20394A851B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78E856-E5C7-7772-7EEC-7B320BBE26FA}"/>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1070606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11CFB-5B0F-F0E8-7348-1C638D5EF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B1FB23-C1F3-895D-A912-A823979BF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9842BB6-598B-67B5-408A-77B9F0F44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9228A-3EB8-CF98-A408-3E2EFCEBF983}"/>
              </a:ext>
            </a:extLst>
          </p:cNvPr>
          <p:cNvSpPr>
            <a:spLocks noGrp="1"/>
          </p:cNvSpPr>
          <p:nvPr>
            <p:ph type="dt" sz="half" idx="10"/>
          </p:nvPr>
        </p:nvSpPr>
        <p:spPr/>
        <p:txBody>
          <a:bodyPr/>
          <a:lstStyle/>
          <a:p>
            <a:fld id="{941C2FC7-5340-4553-9435-5D68B1F7531C}" type="datetimeFigureOut">
              <a:rPr lang="en-IN" smtClean="0"/>
              <a:t>18-03-2024</a:t>
            </a:fld>
            <a:endParaRPr lang="en-IN"/>
          </a:p>
        </p:txBody>
      </p:sp>
      <p:sp>
        <p:nvSpPr>
          <p:cNvPr id="6" name="Footer Placeholder 5">
            <a:extLst>
              <a:ext uri="{FF2B5EF4-FFF2-40B4-BE49-F238E27FC236}">
                <a16:creationId xmlns:a16="http://schemas.microsoft.com/office/drawing/2014/main" id="{46DD2DE7-914F-49C9-BAD5-C25B6FD07D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882193-37FA-B840-111F-9B1FDF175D6A}"/>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207615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451C9B-2410-9204-4788-B2B3593CEC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8940BC-51FC-D11B-6E27-1BF2D17AC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E220A5-BD1E-8B57-981E-B16EB96EDB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1C2FC7-5340-4553-9435-5D68B1F7531C}" type="datetimeFigureOut">
              <a:rPr lang="en-IN" smtClean="0"/>
              <a:t>18-03-2024</a:t>
            </a:fld>
            <a:endParaRPr lang="en-IN"/>
          </a:p>
        </p:txBody>
      </p:sp>
      <p:sp>
        <p:nvSpPr>
          <p:cNvPr id="5" name="Footer Placeholder 4">
            <a:extLst>
              <a:ext uri="{FF2B5EF4-FFF2-40B4-BE49-F238E27FC236}">
                <a16:creationId xmlns:a16="http://schemas.microsoft.com/office/drawing/2014/main" id="{B3F782BF-6DF7-D1F8-0E5F-AEADC5DC57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C7745CA-752C-EC2A-A5C0-79BFEE46A6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7E2D5D-5902-4755-AEF2-6E398946281D}" type="slidenum">
              <a:rPr lang="en-IN" smtClean="0"/>
              <a:t>‹#›</a:t>
            </a:fld>
            <a:endParaRPr lang="en-IN"/>
          </a:p>
        </p:txBody>
      </p:sp>
    </p:spTree>
    <p:extLst>
      <p:ext uri="{BB962C8B-B14F-4D97-AF65-F5344CB8AC3E}">
        <p14:creationId xmlns:p14="http://schemas.microsoft.com/office/powerpoint/2010/main" val="211443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1236A5-281F-B036-4912-381DF578DF19}"/>
              </a:ext>
            </a:extLst>
          </p:cNvPr>
          <p:cNvSpPr>
            <a:spLocks noGrp="1"/>
          </p:cNvSpPr>
          <p:nvPr>
            <p:ph type="ctrTitle"/>
          </p:nvPr>
        </p:nvSpPr>
        <p:spPr>
          <a:xfrm>
            <a:off x="1127208" y="857251"/>
            <a:ext cx="4747280" cy="3098061"/>
          </a:xfrm>
        </p:spPr>
        <p:txBody>
          <a:bodyPr anchor="b">
            <a:normAutofit/>
          </a:bodyPr>
          <a:lstStyle/>
          <a:p>
            <a:pPr algn="l"/>
            <a:r>
              <a:rPr lang="en-IN" sz="4800" dirty="0">
                <a:solidFill>
                  <a:srgbClr val="FFFFFF"/>
                </a:solidFill>
              </a:rPr>
              <a:t>Railway Reservation System</a:t>
            </a:r>
          </a:p>
        </p:txBody>
      </p:sp>
      <p:sp>
        <p:nvSpPr>
          <p:cNvPr id="40" name="Rectangle 39">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47F2FBF-C1F2-7E19-D319-B4681AF43D75}"/>
              </a:ext>
            </a:extLst>
          </p:cNvPr>
          <p:cNvSpPr>
            <a:spLocks noGrp="1"/>
          </p:cNvSpPr>
          <p:nvPr>
            <p:ph type="subTitle" idx="1"/>
          </p:nvPr>
        </p:nvSpPr>
        <p:spPr>
          <a:xfrm>
            <a:off x="1127208" y="4756265"/>
            <a:ext cx="4393278" cy="1244483"/>
          </a:xfrm>
        </p:spPr>
        <p:txBody>
          <a:bodyPr anchor="t">
            <a:normAutofit/>
          </a:bodyPr>
          <a:lstStyle/>
          <a:p>
            <a:pPr algn="l"/>
            <a:r>
              <a:rPr lang="en-IN" dirty="0">
                <a:solidFill>
                  <a:srgbClr val="FFFFFF"/>
                </a:solidFill>
              </a:rPr>
              <a:t>Submitted By: Vivek Kr Vimal</a:t>
            </a:r>
          </a:p>
          <a:p>
            <a:pPr algn="l"/>
            <a:r>
              <a:rPr lang="en-IN" dirty="0">
                <a:solidFill>
                  <a:srgbClr val="FFFFFF"/>
                </a:solidFill>
              </a:rPr>
              <a:t>ID: AF0350836</a:t>
            </a:r>
          </a:p>
        </p:txBody>
      </p:sp>
      <p:sp>
        <p:nvSpPr>
          <p:cNvPr id="41" name="Oval 40">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ideo 13" descr="Railway In The City">
            <a:extLst>
              <a:ext uri="{FF2B5EF4-FFF2-40B4-BE49-F238E27FC236}">
                <a16:creationId xmlns:a16="http://schemas.microsoft.com/office/drawing/2014/main" id="{3793E8F6-9A6B-F435-0AC5-0A18F3A8FE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6920559" y="2388051"/>
            <a:ext cx="3737164" cy="2096184"/>
          </a:xfrm>
          <a:prstGeom prst="rect">
            <a:avLst/>
          </a:prstGeom>
        </p:spPr>
      </p:pic>
    </p:spTree>
    <p:extLst>
      <p:ext uri="{BB962C8B-B14F-4D97-AF65-F5344CB8AC3E}">
        <p14:creationId xmlns:p14="http://schemas.microsoft.com/office/powerpoint/2010/main" val="67526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E8C3D-3460-63A9-6C07-8081D8EEF06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User Credentials:</a:t>
            </a:r>
          </a:p>
        </p:txBody>
      </p:sp>
      <p:pic>
        <p:nvPicPr>
          <p:cNvPr id="5" name="Content Placeholder 4" descr="A screenshot of a computer&#10;&#10;Description automatically generated">
            <a:extLst>
              <a:ext uri="{FF2B5EF4-FFF2-40B4-BE49-F238E27FC236}">
                <a16:creationId xmlns:a16="http://schemas.microsoft.com/office/drawing/2014/main" id="{33AD3708-5E4E-311F-2159-429AFF0AFA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225" y="2194560"/>
            <a:ext cx="11327549" cy="3314641"/>
          </a:xfrm>
          <a:prstGeom prst="rect">
            <a:avLst/>
          </a:prstGeom>
          <a:noFill/>
        </p:spPr>
      </p:pic>
    </p:spTree>
    <p:extLst>
      <p:ext uri="{BB962C8B-B14F-4D97-AF65-F5344CB8AC3E}">
        <p14:creationId xmlns:p14="http://schemas.microsoft.com/office/powerpoint/2010/main" val="3177046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647BB-785D-41CB-14D6-A4A1E8D158D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Train Details:</a:t>
            </a:r>
          </a:p>
        </p:txBody>
      </p:sp>
      <p:pic>
        <p:nvPicPr>
          <p:cNvPr id="5" name="Content Placeholder 4" descr="A black and white screen with white text&#10;&#10;Description automatically generated">
            <a:extLst>
              <a:ext uri="{FF2B5EF4-FFF2-40B4-BE49-F238E27FC236}">
                <a16:creationId xmlns:a16="http://schemas.microsoft.com/office/drawing/2014/main" id="{BCBE3D2D-49EB-B10C-515D-35D8D9B19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225" y="3484402"/>
            <a:ext cx="11327549" cy="1415942"/>
          </a:xfrm>
          <a:prstGeom prst="rect">
            <a:avLst/>
          </a:prstGeom>
        </p:spPr>
      </p:pic>
    </p:spTree>
    <p:extLst>
      <p:ext uri="{BB962C8B-B14F-4D97-AF65-F5344CB8AC3E}">
        <p14:creationId xmlns:p14="http://schemas.microsoft.com/office/powerpoint/2010/main" val="848389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86097-BDC6-AB4D-3D50-F0D9FCC19DE5}"/>
              </a:ext>
            </a:extLst>
          </p:cNvPr>
          <p:cNvSpPr>
            <a:spLocks noGrp="1"/>
          </p:cNvSpPr>
          <p:nvPr>
            <p:ph type="title"/>
          </p:nvPr>
        </p:nvSpPr>
        <p:spPr>
          <a:xfrm>
            <a:off x="4553733" y="548464"/>
            <a:ext cx="6798541" cy="1675623"/>
          </a:xfrm>
        </p:spPr>
        <p:txBody>
          <a:bodyPr anchor="b">
            <a:normAutofit/>
          </a:bodyPr>
          <a:lstStyle/>
          <a:p>
            <a:r>
              <a:rPr lang="en-IN" sz="3700"/>
              <a:t>Hardware/Software Requirements:</a:t>
            </a:r>
            <a:br>
              <a:rPr lang="en-IN" sz="3700"/>
            </a:br>
            <a:endParaRPr lang="en-IN" sz="3700"/>
          </a:p>
        </p:txBody>
      </p:sp>
      <p:pic>
        <p:nvPicPr>
          <p:cNvPr id="5" name="Picture 4" descr="Illuminated server room panel">
            <a:extLst>
              <a:ext uri="{FF2B5EF4-FFF2-40B4-BE49-F238E27FC236}">
                <a16:creationId xmlns:a16="http://schemas.microsoft.com/office/drawing/2014/main" id="{1DCC093F-032E-2F3B-EA06-91246FF99039}"/>
              </a:ext>
            </a:extLst>
          </p:cNvPr>
          <p:cNvPicPr>
            <a:picLocks noChangeAspect="1"/>
          </p:cNvPicPr>
          <p:nvPr/>
        </p:nvPicPr>
        <p:blipFill rotWithShape="1">
          <a:blip r:embed="rId2"/>
          <a:srcRect l="26212" r="32943"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3E471530-9474-BA4E-F9D4-D5035CDE77A6}"/>
              </a:ext>
            </a:extLst>
          </p:cNvPr>
          <p:cNvSpPr>
            <a:spLocks noGrp="1"/>
          </p:cNvSpPr>
          <p:nvPr>
            <p:ph idx="1"/>
          </p:nvPr>
        </p:nvSpPr>
        <p:spPr>
          <a:xfrm>
            <a:off x="4553734" y="1927274"/>
            <a:ext cx="6798539" cy="4187773"/>
          </a:xfrm>
        </p:spPr>
        <p:txBody>
          <a:bodyPr>
            <a:normAutofit/>
          </a:bodyPr>
          <a:lstStyle/>
          <a:p>
            <a:r>
              <a:rPr lang="en-IN" sz="2000" dirty="0"/>
              <a:t>The Railway Reservation System typically requires the following hardware and software components:</a:t>
            </a:r>
          </a:p>
          <a:p>
            <a:endParaRPr lang="en-IN" sz="2000" dirty="0"/>
          </a:p>
          <a:p>
            <a:r>
              <a:rPr lang="en-IN" sz="2000" dirty="0"/>
              <a:t>Hardware: Servers for hosting the reservation system, network infrastructure for communication, ticketing machines at railway stations.</a:t>
            </a:r>
          </a:p>
          <a:p>
            <a:r>
              <a:rPr lang="en-IN" sz="2000" dirty="0"/>
              <a:t>Software: Database management systems, web servers, programming languages (e.g</a:t>
            </a:r>
            <a:r>
              <a:rPr lang="en-IN" sz="2000"/>
              <a:t>., Java), </a:t>
            </a:r>
            <a:r>
              <a:rPr lang="en-IN" sz="2000" dirty="0"/>
              <a:t>reservation system software (e.g., ticket booking applications, passenger information displays).</a:t>
            </a:r>
          </a:p>
        </p:txBody>
      </p:sp>
    </p:spTree>
    <p:extLst>
      <p:ext uri="{BB962C8B-B14F-4D97-AF65-F5344CB8AC3E}">
        <p14:creationId xmlns:p14="http://schemas.microsoft.com/office/powerpoint/2010/main" val="1908644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95C8-D470-AE7B-1F2F-1C15D6CA7412}"/>
              </a:ext>
            </a:extLst>
          </p:cNvPr>
          <p:cNvSpPr>
            <a:spLocks noGrp="1"/>
          </p:cNvSpPr>
          <p:nvPr>
            <p:ph type="title"/>
          </p:nvPr>
        </p:nvSpPr>
        <p:spPr/>
        <p:txBody>
          <a:bodyPr/>
          <a:lstStyle/>
          <a:p>
            <a:r>
              <a:rPr lang="en-IN" dirty="0"/>
              <a:t>Experimentation:</a:t>
            </a:r>
            <a:br>
              <a:rPr lang="en-IN" dirty="0"/>
            </a:br>
            <a:endParaRPr lang="en-IN" dirty="0"/>
          </a:p>
        </p:txBody>
      </p:sp>
      <p:graphicFrame>
        <p:nvGraphicFramePr>
          <p:cNvPr id="5" name="Content Placeholder 2">
            <a:extLst>
              <a:ext uri="{FF2B5EF4-FFF2-40B4-BE49-F238E27FC236}">
                <a16:creationId xmlns:a16="http://schemas.microsoft.com/office/drawing/2014/main" id="{45D7210D-93BF-9D3C-74C5-AAADC2CCF0F9}"/>
              </a:ext>
            </a:extLst>
          </p:cNvPr>
          <p:cNvGraphicFramePr>
            <a:graphicFrameLocks noGrp="1"/>
          </p:cNvGraphicFramePr>
          <p:nvPr>
            <p:ph idx="1"/>
            <p:extLst>
              <p:ext uri="{D42A27DB-BD31-4B8C-83A1-F6EECF244321}">
                <p14:modId xmlns:p14="http://schemas.microsoft.com/office/powerpoint/2010/main" val="34901471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1073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98E831-D712-E03D-9413-9F72449D0B8F}"/>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Result</a:t>
            </a:r>
          </a:p>
        </p:txBody>
      </p:sp>
      <p:graphicFrame>
        <p:nvGraphicFramePr>
          <p:cNvPr id="19" name="Content Placeholder 2">
            <a:extLst>
              <a:ext uri="{FF2B5EF4-FFF2-40B4-BE49-F238E27FC236}">
                <a16:creationId xmlns:a16="http://schemas.microsoft.com/office/drawing/2014/main" id="{3C8372D4-A673-CC38-C7CA-B03A0C159324}"/>
              </a:ext>
            </a:extLst>
          </p:cNvPr>
          <p:cNvGraphicFramePr>
            <a:graphicFrameLocks noGrp="1"/>
          </p:cNvGraphicFramePr>
          <p:nvPr>
            <p:ph idx="1"/>
            <p:extLst>
              <p:ext uri="{D42A27DB-BD31-4B8C-83A1-F6EECF244321}">
                <p14:modId xmlns:p14="http://schemas.microsoft.com/office/powerpoint/2010/main" val="319521781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2094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0F64A-43ED-6103-55C3-B248A2A11B19}"/>
              </a:ext>
            </a:extLst>
          </p:cNvPr>
          <p:cNvSpPr>
            <a:spLocks noGrp="1"/>
          </p:cNvSpPr>
          <p:nvPr>
            <p:ph type="title"/>
          </p:nvPr>
        </p:nvSpPr>
        <p:spPr>
          <a:xfrm>
            <a:off x="4654296" y="329184"/>
            <a:ext cx="6894576" cy="1783080"/>
          </a:xfrm>
        </p:spPr>
        <p:txBody>
          <a:bodyPr anchor="b">
            <a:normAutofit/>
          </a:bodyPr>
          <a:lstStyle/>
          <a:p>
            <a:r>
              <a:rPr lang="en-IN" sz="5400" b="1"/>
              <a:t>Conclusion</a:t>
            </a:r>
          </a:p>
        </p:txBody>
      </p:sp>
      <p:pic>
        <p:nvPicPr>
          <p:cNvPr id="5" name="Picture 4" descr="View of motion blurred underground railway">
            <a:extLst>
              <a:ext uri="{FF2B5EF4-FFF2-40B4-BE49-F238E27FC236}">
                <a16:creationId xmlns:a16="http://schemas.microsoft.com/office/drawing/2014/main" id="{EDE891BF-406B-4590-C5F8-444760CB510E}"/>
              </a:ext>
            </a:extLst>
          </p:cNvPr>
          <p:cNvPicPr>
            <a:picLocks noChangeAspect="1"/>
          </p:cNvPicPr>
          <p:nvPr/>
        </p:nvPicPr>
        <p:blipFill rotWithShape="1">
          <a:blip r:embed="rId2"/>
          <a:srcRect l="46610" r="13946"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6"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CAF1BF-D5F3-6B23-1B9A-FF5AEEB8E4C7}"/>
              </a:ext>
            </a:extLst>
          </p:cNvPr>
          <p:cNvSpPr>
            <a:spLocks noGrp="1"/>
          </p:cNvSpPr>
          <p:nvPr>
            <p:ph idx="1"/>
          </p:nvPr>
        </p:nvSpPr>
        <p:spPr>
          <a:xfrm>
            <a:off x="4654296" y="2706624"/>
            <a:ext cx="6894576" cy="3483864"/>
          </a:xfrm>
        </p:spPr>
        <p:txBody>
          <a:bodyPr>
            <a:normAutofit/>
          </a:bodyPr>
          <a:lstStyle/>
          <a:p>
            <a:r>
              <a:rPr lang="en-US" sz="2000" b="1" dirty="0"/>
              <a:t>In conclusion, the Railway Reservation System plays a crucial role in modernizing railway operations and improving service quality for passengers. By automating ticket booking processes, optimizing train scheduling, and enhancing passenger information dissemination, the system contributes to increased efficiency, revenue generation, and customer satisfaction. Moving forward, continuous evaluation and improvement of the reservation system are essential to address evolving needs and challenges in the railway industry.</a:t>
            </a:r>
            <a:endParaRPr lang="en-IN" sz="2000" b="1" dirty="0"/>
          </a:p>
        </p:txBody>
      </p:sp>
    </p:spTree>
    <p:extLst>
      <p:ext uri="{BB962C8B-B14F-4D97-AF65-F5344CB8AC3E}">
        <p14:creationId xmlns:p14="http://schemas.microsoft.com/office/powerpoint/2010/main" val="1887358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77A73D-A218-8877-C7BF-F4091AD3DE7E}"/>
              </a:ext>
            </a:extLst>
          </p:cNvPr>
          <p:cNvSpPr>
            <a:spLocks noGrp="1"/>
          </p:cNvSpPr>
          <p:nvPr>
            <p:ph type="title"/>
          </p:nvPr>
        </p:nvSpPr>
        <p:spPr>
          <a:xfrm>
            <a:off x="826396" y="586855"/>
            <a:ext cx="4230100" cy="3387497"/>
          </a:xfrm>
        </p:spPr>
        <p:txBody>
          <a:bodyPr anchor="b">
            <a:normAutofit/>
          </a:bodyPr>
          <a:lstStyle/>
          <a:p>
            <a:pPr algn="r"/>
            <a:r>
              <a:rPr lang="en-US" sz="4000" kern="1200" dirty="0">
                <a:solidFill>
                  <a:srgbClr val="FFFFFF"/>
                </a:solidFill>
                <a:latin typeface="+mj-lt"/>
                <a:ea typeface="+mj-ea"/>
                <a:cs typeface="+mj-cs"/>
              </a:rPr>
              <a:t>Outline of Presentation </a:t>
            </a:r>
            <a:endParaRPr lang="en-IN" sz="4000" dirty="0">
              <a:solidFill>
                <a:srgbClr val="FFFFFF"/>
              </a:solidFill>
            </a:endParaRPr>
          </a:p>
        </p:txBody>
      </p:sp>
      <p:sp>
        <p:nvSpPr>
          <p:cNvPr id="3" name="Content Placeholder 2">
            <a:extLst>
              <a:ext uri="{FF2B5EF4-FFF2-40B4-BE49-F238E27FC236}">
                <a16:creationId xmlns:a16="http://schemas.microsoft.com/office/drawing/2014/main" id="{E968C802-5769-DDEE-0B9F-1B678CCD12A0}"/>
              </a:ext>
            </a:extLst>
          </p:cNvPr>
          <p:cNvSpPr>
            <a:spLocks noGrp="1"/>
          </p:cNvSpPr>
          <p:nvPr>
            <p:ph idx="1"/>
          </p:nvPr>
        </p:nvSpPr>
        <p:spPr>
          <a:xfrm>
            <a:off x="6503158" y="649480"/>
            <a:ext cx="4862447" cy="5546047"/>
          </a:xfrm>
        </p:spPr>
        <p:txBody>
          <a:bodyPr anchor="ctr">
            <a:normAutofit/>
          </a:bodyPr>
          <a:lstStyle/>
          <a:p>
            <a:pPr marL="342900" indent="-228600" algn="l">
              <a:buFont typeface="Arial" panose="020B0604020202020204" pitchFamily="34" charset="0"/>
              <a:buChar char="•"/>
            </a:pPr>
            <a:r>
              <a:rPr lang="en-US" sz="2400" b="1" dirty="0"/>
              <a:t>Introduction </a:t>
            </a:r>
          </a:p>
          <a:p>
            <a:pPr marL="342900" indent="-228600" algn="l">
              <a:buFont typeface="Arial" panose="020B0604020202020204" pitchFamily="34" charset="0"/>
              <a:buChar char="•"/>
            </a:pPr>
            <a:r>
              <a:rPr lang="en-US" sz="2400" b="1" dirty="0"/>
              <a:t>Objective </a:t>
            </a:r>
          </a:p>
          <a:p>
            <a:pPr marL="342900" indent="-228600" algn="l">
              <a:buFont typeface="Arial" panose="020B0604020202020204" pitchFamily="34" charset="0"/>
              <a:buChar char="•"/>
            </a:pPr>
            <a:r>
              <a:rPr lang="en-US" sz="2400" b="1" dirty="0"/>
              <a:t>Literature Review</a:t>
            </a:r>
          </a:p>
          <a:p>
            <a:pPr marL="342900" indent="-228600" algn="l">
              <a:buFont typeface="Arial" panose="020B0604020202020204" pitchFamily="34" charset="0"/>
              <a:buChar char="•"/>
            </a:pPr>
            <a:r>
              <a:rPr lang="en-US" sz="2400" b="1" dirty="0"/>
              <a:t>Methodology </a:t>
            </a:r>
          </a:p>
          <a:p>
            <a:pPr marL="342900" indent="-228600" algn="l">
              <a:buFont typeface="Arial" panose="020B0604020202020204" pitchFamily="34" charset="0"/>
              <a:buChar char="•"/>
            </a:pPr>
            <a:r>
              <a:rPr lang="en-US" sz="2400" b="1" dirty="0"/>
              <a:t>Hardware /Software Requirement </a:t>
            </a:r>
          </a:p>
          <a:p>
            <a:pPr marL="342900" indent="-228600" algn="l">
              <a:buFont typeface="Arial" panose="020B0604020202020204" pitchFamily="34" charset="0"/>
              <a:buChar char="•"/>
            </a:pPr>
            <a:r>
              <a:rPr lang="en-US" sz="2400" b="1" dirty="0"/>
              <a:t>Experimentation </a:t>
            </a:r>
          </a:p>
          <a:p>
            <a:pPr marL="342900" indent="-228600" algn="l">
              <a:buFont typeface="Arial" panose="020B0604020202020204" pitchFamily="34" charset="0"/>
              <a:buChar char="•"/>
            </a:pPr>
            <a:r>
              <a:rPr lang="en-US" sz="2400" b="1" dirty="0"/>
              <a:t>Result </a:t>
            </a:r>
          </a:p>
          <a:p>
            <a:pPr marL="342900" indent="-228600" algn="l">
              <a:buFont typeface="Arial" panose="020B0604020202020204" pitchFamily="34" charset="0"/>
              <a:buChar char="•"/>
            </a:pPr>
            <a:r>
              <a:rPr lang="en-US" sz="2400" b="1" dirty="0"/>
              <a:t>Conclusion </a:t>
            </a:r>
          </a:p>
        </p:txBody>
      </p:sp>
    </p:spTree>
    <p:extLst>
      <p:ext uri="{BB962C8B-B14F-4D97-AF65-F5344CB8AC3E}">
        <p14:creationId xmlns:p14="http://schemas.microsoft.com/office/powerpoint/2010/main" val="1065904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204ED-77B9-0B6A-F683-36E23E891578}"/>
              </a:ext>
            </a:extLst>
          </p:cNvPr>
          <p:cNvSpPr>
            <a:spLocks noGrp="1"/>
          </p:cNvSpPr>
          <p:nvPr>
            <p:ph type="title"/>
          </p:nvPr>
        </p:nvSpPr>
        <p:spPr>
          <a:xfrm>
            <a:off x="4572001" y="601744"/>
            <a:ext cx="6781800" cy="1338696"/>
          </a:xfrm>
        </p:spPr>
        <p:txBody>
          <a:bodyPr>
            <a:normAutofit/>
          </a:bodyPr>
          <a:lstStyle/>
          <a:p>
            <a:r>
              <a:rPr lang="en-IN" dirty="0"/>
              <a:t>Introduction</a:t>
            </a:r>
          </a:p>
        </p:txBody>
      </p:sp>
      <p:pic>
        <p:nvPicPr>
          <p:cNvPr id="5" name="Picture 4" descr="View of motion blurred underground railway">
            <a:extLst>
              <a:ext uri="{FF2B5EF4-FFF2-40B4-BE49-F238E27FC236}">
                <a16:creationId xmlns:a16="http://schemas.microsoft.com/office/drawing/2014/main" id="{435818E6-ADAA-F6D7-58BF-5A6EBFAF79D3}"/>
              </a:ext>
            </a:extLst>
          </p:cNvPr>
          <p:cNvPicPr>
            <a:picLocks noChangeAspect="1"/>
          </p:cNvPicPr>
          <p:nvPr/>
        </p:nvPicPr>
        <p:blipFill rotWithShape="1">
          <a:blip r:embed="rId2"/>
          <a:srcRect l="47891" r="15563"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F05ACCF2-A992-5071-750E-604BBBB73102}"/>
              </a:ext>
            </a:extLst>
          </p:cNvPr>
          <p:cNvSpPr>
            <a:spLocks noGrp="1"/>
          </p:cNvSpPr>
          <p:nvPr>
            <p:ph idx="1"/>
          </p:nvPr>
        </p:nvSpPr>
        <p:spPr>
          <a:xfrm>
            <a:off x="4572001" y="2201958"/>
            <a:ext cx="6781800" cy="3900730"/>
          </a:xfrm>
        </p:spPr>
        <p:txBody>
          <a:bodyPr anchor="t">
            <a:normAutofit/>
          </a:bodyPr>
          <a:lstStyle/>
          <a:p>
            <a:r>
              <a:rPr lang="en-US" sz="2000"/>
              <a:t>The Railway Reservation System (RRS) is a vital component in modernizing railway operations, aiming to streamline ticket booking processes, optimize resource utilization, and enhance passenger experience. </a:t>
            </a:r>
          </a:p>
          <a:p>
            <a:r>
              <a:rPr lang="en-US" sz="2000"/>
              <a:t>As the demand for rail transportation continues to rise, efficient management becomes crucial for ensuring smooth operations and customer satisfaction. </a:t>
            </a:r>
          </a:p>
          <a:p>
            <a:r>
              <a:rPr lang="en-US" sz="2000"/>
              <a:t>The RRS serves as a centralized platform that facilitates ticket reservations, train scheduling, and passenger information dissemination.</a:t>
            </a:r>
            <a:endParaRPr lang="en-IN" sz="2000"/>
          </a:p>
        </p:txBody>
      </p:sp>
    </p:spTree>
    <p:extLst>
      <p:ext uri="{BB962C8B-B14F-4D97-AF65-F5344CB8AC3E}">
        <p14:creationId xmlns:p14="http://schemas.microsoft.com/office/powerpoint/2010/main" val="3498376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10EEB-9500-EF02-53CF-AF727FCBE4DF}"/>
              </a:ext>
            </a:extLst>
          </p:cNvPr>
          <p:cNvSpPr>
            <a:spLocks noGrp="1"/>
          </p:cNvSpPr>
          <p:nvPr>
            <p:ph type="title"/>
          </p:nvPr>
        </p:nvSpPr>
        <p:spPr>
          <a:xfrm>
            <a:off x="804672" y="802955"/>
            <a:ext cx="4977976" cy="1454051"/>
          </a:xfrm>
        </p:spPr>
        <p:txBody>
          <a:bodyPr>
            <a:normAutofit/>
          </a:bodyPr>
          <a:lstStyle/>
          <a:p>
            <a:r>
              <a:rPr lang="en-IN" sz="3600" b="1" dirty="0">
                <a:solidFill>
                  <a:schemeClr val="tx2"/>
                </a:solidFill>
              </a:rPr>
              <a:t>Objective</a:t>
            </a:r>
          </a:p>
        </p:txBody>
      </p:sp>
      <p:sp>
        <p:nvSpPr>
          <p:cNvPr id="3" name="Content Placeholder 2">
            <a:extLst>
              <a:ext uri="{FF2B5EF4-FFF2-40B4-BE49-F238E27FC236}">
                <a16:creationId xmlns:a16="http://schemas.microsoft.com/office/drawing/2014/main" id="{BBCE15BB-453C-AF11-945A-69A060A78C1A}"/>
              </a:ext>
            </a:extLst>
          </p:cNvPr>
          <p:cNvSpPr>
            <a:spLocks noGrp="1"/>
          </p:cNvSpPr>
          <p:nvPr>
            <p:ph idx="1"/>
          </p:nvPr>
        </p:nvSpPr>
        <p:spPr>
          <a:xfrm>
            <a:off x="804672" y="1885072"/>
            <a:ext cx="5565224" cy="4529040"/>
          </a:xfrm>
        </p:spPr>
        <p:txBody>
          <a:bodyPr anchor="ctr">
            <a:normAutofit/>
          </a:bodyPr>
          <a:lstStyle/>
          <a:p>
            <a:r>
              <a:rPr lang="en-US" sz="1600" b="1" dirty="0">
                <a:solidFill>
                  <a:schemeClr val="tx2"/>
                </a:solidFill>
              </a:rPr>
              <a:t>The primary objective of implementing the Railway Reservation System is to automate and simplify the ticket booking process for passengers while improving overall efficiency for railway operators. Specific objectives include:</a:t>
            </a:r>
          </a:p>
          <a:p>
            <a:r>
              <a:rPr lang="en-US" sz="1600" b="1" dirty="0">
                <a:solidFill>
                  <a:schemeClr val="tx2"/>
                </a:solidFill>
              </a:rPr>
              <a:t>Enhancing accessibility for passengers to book tickets through various channels.</a:t>
            </a:r>
          </a:p>
          <a:p>
            <a:r>
              <a:rPr lang="en-US" sz="1600" b="1" dirty="0">
                <a:solidFill>
                  <a:schemeClr val="tx2"/>
                </a:solidFill>
              </a:rPr>
              <a:t>Optimizing train scheduling to minimize delays and maximize resource utilization.</a:t>
            </a:r>
          </a:p>
          <a:p>
            <a:r>
              <a:rPr lang="en-US" sz="1600" b="1" dirty="0">
                <a:solidFill>
                  <a:schemeClr val="tx2"/>
                </a:solidFill>
              </a:rPr>
              <a:t>Providing  information to passengers regarding train status, scheduled changes, and delays.</a:t>
            </a:r>
          </a:p>
          <a:p>
            <a:r>
              <a:rPr lang="en-US" sz="1600" b="1" dirty="0">
                <a:solidFill>
                  <a:schemeClr val="tx2"/>
                </a:solidFill>
              </a:rPr>
              <a:t>Improving revenue management through dynamic pricing strategies and promotions.</a:t>
            </a:r>
          </a:p>
          <a:p>
            <a:r>
              <a:rPr lang="en-US" sz="1600" b="1" dirty="0">
                <a:solidFill>
                  <a:schemeClr val="tx2"/>
                </a:solidFill>
              </a:rPr>
              <a:t>Enhancing security measures to ensure the safety of passengers and railway assets.</a:t>
            </a:r>
            <a:endParaRPr lang="en-IN" sz="1600" b="1"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Train">
            <a:extLst>
              <a:ext uri="{FF2B5EF4-FFF2-40B4-BE49-F238E27FC236}">
                <a16:creationId xmlns:a16="http://schemas.microsoft.com/office/drawing/2014/main" id="{729CD077-F891-D3E5-1594-F0D173808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4128588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Arc 2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2F5C03-FDEA-F593-0E98-4F7035DEA71B}"/>
              </a:ext>
            </a:extLst>
          </p:cNvPr>
          <p:cNvSpPr>
            <a:spLocks noGrp="1"/>
          </p:cNvSpPr>
          <p:nvPr>
            <p:ph type="title"/>
          </p:nvPr>
        </p:nvSpPr>
        <p:spPr>
          <a:xfrm>
            <a:off x="5894962" y="479493"/>
            <a:ext cx="5458838" cy="1325563"/>
          </a:xfrm>
        </p:spPr>
        <p:txBody>
          <a:bodyPr>
            <a:normAutofit/>
          </a:bodyPr>
          <a:lstStyle/>
          <a:p>
            <a:r>
              <a:rPr lang="en-IN" b="1" dirty="0"/>
              <a:t>Literature Review</a:t>
            </a:r>
          </a:p>
        </p:txBody>
      </p:sp>
      <p:sp>
        <p:nvSpPr>
          <p:cNvPr id="30" name="Freeform: Shape 2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Boxes and roller conveyor">
            <a:extLst>
              <a:ext uri="{FF2B5EF4-FFF2-40B4-BE49-F238E27FC236}">
                <a16:creationId xmlns:a16="http://schemas.microsoft.com/office/drawing/2014/main" id="{45300F69-26F6-F867-2D17-0E6CEB1D246D}"/>
              </a:ext>
            </a:extLst>
          </p:cNvPr>
          <p:cNvPicPr>
            <a:picLocks noChangeAspect="1"/>
          </p:cNvPicPr>
          <p:nvPr/>
        </p:nvPicPr>
        <p:blipFill rotWithShape="1">
          <a:blip r:embed="rId2"/>
          <a:srcRect l="12978" r="20432"/>
          <a:stretch/>
        </p:blipFill>
        <p:spPr>
          <a:xfrm>
            <a:off x="703182" y="653757"/>
            <a:ext cx="4777381" cy="538074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1181FBD8-958F-14A7-FD07-73BC95209BE2}"/>
              </a:ext>
            </a:extLst>
          </p:cNvPr>
          <p:cNvSpPr>
            <a:spLocks noGrp="1"/>
          </p:cNvSpPr>
          <p:nvPr>
            <p:ph idx="1"/>
          </p:nvPr>
        </p:nvSpPr>
        <p:spPr>
          <a:xfrm>
            <a:off x="5894962" y="1984443"/>
            <a:ext cx="5458838" cy="4192520"/>
          </a:xfrm>
        </p:spPr>
        <p:txBody>
          <a:bodyPr>
            <a:normAutofit/>
          </a:bodyPr>
          <a:lstStyle/>
          <a:p>
            <a:r>
              <a:rPr lang="en-US" sz="1800" b="1" dirty="0"/>
              <a:t>The impact of automated ticket booking systems on passenger satisfaction and convenience.</a:t>
            </a:r>
          </a:p>
          <a:p>
            <a:r>
              <a:rPr lang="en-US" sz="1800" b="1" dirty="0"/>
              <a:t>Strategies for optimizing train scheduling to minimize operational costs and improve resource allocation.</a:t>
            </a:r>
          </a:p>
          <a:p>
            <a:r>
              <a:rPr lang="en-US" sz="1800" b="1" dirty="0"/>
              <a:t>The role of information technology in modernizing railway management and enhancing safety measures.</a:t>
            </a:r>
          </a:p>
          <a:p>
            <a:r>
              <a:rPr lang="en-US" sz="1800" b="1" dirty="0"/>
              <a:t>Case studies highlighting successful implementations of railway reservation systems in different regions, demonstrating their benefits in improving service quality and operational performance.</a:t>
            </a:r>
            <a:endParaRPr lang="en-IN" sz="1800" b="1" dirty="0"/>
          </a:p>
        </p:txBody>
      </p:sp>
    </p:spTree>
    <p:extLst>
      <p:ext uri="{BB962C8B-B14F-4D97-AF65-F5344CB8AC3E}">
        <p14:creationId xmlns:p14="http://schemas.microsoft.com/office/powerpoint/2010/main" val="321413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4EE24-81C8-B9C2-DCAC-662D45AD4541}"/>
              </a:ext>
            </a:extLst>
          </p:cNvPr>
          <p:cNvSpPr>
            <a:spLocks noGrp="1"/>
          </p:cNvSpPr>
          <p:nvPr>
            <p:ph type="title"/>
          </p:nvPr>
        </p:nvSpPr>
        <p:spPr>
          <a:xfrm>
            <a:off x="6094105" y="52997"/>
            <a:ext cx="4977976" cy="2204010"/>
          </a:xfrm>
        </p:spPr>
        <p:txBody>
          <a:bodyPr>
            <a:normAutofit/>
          </a:bodyPr>
          <a:lstStyle/>
          <a:p>
            <a:r>
              <a:rPr lang="en-IN" sz="3600">
                <a:solidFill>
                  <a:schemeClr val="tx2"/>
                </a:solidFill>
              </a:rPr>
              <a:t>Methodology</a:t>
            </a:r>
          </a:p>
        </p:txBody>
      </p:sp>
      <p:pic>
        <p:nvPicPr>
          <p:cNvPr id="7" name="Graphic 6" descr="Train">
            <a:extLst>
              <a:ext uri="{FF2B5EF4-FFF2-40B4-BE49-F238E27FC236}">
                <a16:creationId xmlns:a16="http://schemas.microsoft.com/office/drawing/2014/main" id="{28CC38E9-5758-1D03-CAC7-BD62A5A70B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48F8DAC2-A54C-9CA8-3936-9BB5023D2915}"/>
              </a:ext>
            </a:extLst>
          </p:cNvPr>
          <p:cNvSpPr>
            <a:spLocks noGrp="1"/>
          </p:cNvSpPr>
          <p:nvPr>
            <p:ph idx="1"/>
          </p:nvPr>
        </p:nvSpPr>
        <p:spPr>
          <a:xfrm>
            <a:off x="5931239" y="1793846"/>
            <a:ext cx="5928605" cy="4267125"/>
          </a:xfrm>
        </p:spPr>
        <p:txBody>
          <a:bodyPr anchor="ctr">
            <a:normAutofit/>
          </a:bodyPr>
          <a:lstStyle/>
          <a:p>
            <a:r>
              <a:rPr lang="en-US" sz="1400" b="1" dirty="0">
                <a:solidFill>
                  <a:schemeClr val="tx2"/>
                </a:solidFill>
              </a:rPr>
              <a:t>The development and implementation of the Railway Reservation System involve several stages, including:</a:t>
            </a:r>
          </a:p>
          <a:p>
            <a:endParaRPr lang="en-US" sz="1400" b="1" dirty="0">
              <a:solidFill>
                <a:schemeClr val="tx2"/>
              </a:solidFill>
            </a:endParaRPr>
          </a:p>
          <a:p>
            <a:r>
              <a:rPr lang="en-US" sz="1400" b="1" dirty="0">
                <a:solidFill>
                  <a:schemeClr val="tx2"/>
                </a:solidFill>
              </a:rPr>
              <a:t>Requirement Analysis: Understanding the needs of passengers and railway operators to determine system functionalities and features.</a:t>
            </a:r>
          </a:p>
          <a:p>
            <a:r>
              <a:rPr lang="en-US" sz="1400" b="1" dirty="0">
                <a:solidFill>
                  <a:schemeClr val="tx2"/>
                </a:solidFill>
              </a:rPr>
              <a:t>System Design: Designing the architecture, database structure, and user interfaces of the reservation system.</a:t>
            </a:r>
          </a:p>
          <a:p>
            <a:r>
              <a:rPr lang="en-US" sz="1400" b="1" dirty="0">
                <a:solidFill>
                  <a:schemeClr val="tx2"/>
                </a:solidFill>
              </a:rPr>
              <a:t>Development: Building the system components, including backend servers, databases, and frontend interfaces.</a:t>
            </a:r>
          </a:p>
          <a:p>
            <a:r>
              <a:rPr lang="en-US" sz="1400" b="1" dirty="0">
                <a:solidFill>
                  <a:schemeClr val="tx2"/>
                </a:solidFill>
              </a:rPr>
              <a:t>Testing: Conducting rigorous testing to ensure the reliability, security, and usability of the reservation system.</a:t>
            </a:r>
          </a:p>
          <a:p>
            <a:r>
              <a:rPr lang="en-US" sz="1400" b="1" dirty="0">
                <a:solidFill>
                  <a:schemeClr val="tx2"/>
                </a:solidFill>
              </a:rPr>
              <a:t>Deployment: Deploying the system across railway stations and online platforms, ensuring seamless integration with existing infrastructure.</a:t>
            </a:r>
          </a:p>
          <a:p>
            <a:r>
              <a:rPr lang="en-US" sz="1400" b="1" dirty="0">
                <a:solidFill>
                  <a:schemeClr val="tx2"/>
                </a:solidFill>
              </a:rPr>
              <a:t>Maintenance: Providing ongoing support and maintenance to address issues, implement updates, and enhance system capabilities.</a:t>
            </a:r>
            <a:endParaRPr lang="en-IN" sz="1400" b="1"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0159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ADEAE5-B080-4DEC-819A-00E41A93F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19A9F6-4EC1-509E-E879-DBA069AFF659}"/>
              </a:ext>
            </a:extLst>
          </p:cNvPr>
          <p:cNvSpPr>
            <a:spLocks noGrp="1"/>
          </p:cNvSpPr>
          <p:nvPr>
            <p:ph type="title"/>
          </p:nvPr>
        </p:nvSpPr>
        <p:spPr>
          <a:xfrm>
            <a:off x="492369" y="844849"/>
            <a:ext cx="10443355" cy="1463136"/>
          </a:xfrm>
        </p:spPr>
        <p:txBody>
          <a:bodyPr vert="horz" lIns="91440" tIns="45720" rIns="91440" bIns="45720" rtlCol="0" anchor="b">
            <a:normAutofit/>
          </a:bodyPr>
          <a:lstStyle/>
          <a:p>
            <a:r>
              <a:rPr lang="en-US" sz="4800" kern="1200" dirty="0">
                <a:solidFill>
                  <a:srgbClr val="FFFFFF"/>
                </a:solidFill>
                <a:latin typeface="+mj-lt"/>
                <a:ea typeface="+mj-ea"/>
                <a:cs typeface="+mj-cs"/>
              </a:rPr>
              <a:t>Railway Reservation System Main Menu:</a:t>
            </a:r>
          </a:p>
        </p:txBody>
      </p:sp>
      <p:pic>
        <p:nvPicPr>
          <p:cNvPr id="5" name="Content Placeholder 4" descr="A black screen with white text&#10;&#10;Description automatically generated">
            <a:extLst>
              <a:ext uri="{FF2B5EF4-FFF2-40B4-BE49-F238E27FC236}">
                <a16:creationId xmlns:a16="http://schemas.microsoft.com/office/drawing/2014/main" id="{44F7A18A-C073-0770-7536-196BCF223E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923" y="3580338"/>
            <a:ext cx="11111988" cy="1939356"/>
          </a:xfrm>
          <a:prstGeom prst="rect">
            <a:avLst/>
          </a:prstGeom>
        </p:spPr>
      </p:pic>
    </p:spTree>
    <p:extLst>
      <p:ext uri="{BB962C8B-B14F-4D97-AF65-F5344CB8AC3E}">
        <p14:creationId xmlns:p14="http://schemas.microsoft.com/office/powerpoint/2010/main" val="417148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644110-6E67-8B68-B130-C16CF1F6909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Admin Mode:</a:t>
            </a:r>
          </a:p>
        </p:txBody>
      </p:sp>
      <p:pic>
        <p:nvPicPr>
          <p:cNvPr id="5" name="Content Placeholder 4" descr="A screenshot of a computer menu&#10;&#10;Description automatically generated">
            <a:extLst>
              <a:ext uri="{FF2B5EF4-FFF2-40B4-BE49-F238E27FC236}">
                <a16:creationId xmlns:a16="http://schemas.microsoft.com/office/drawing/2014/main" id="{F97D02C9-3C9B-7C7C-41D1-814F065D26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730024"/>
            <a:ext cx="6780700" cy="3395622"/>
          </a:xfrm>
          <a:prstGeom prst="rect">
            <a:avLst/>
          </a:prstGeom>
        </p:spPr>
      </p:pic>
    </p:spTree>
    <p:extLst>
      <p:ext uri="{BB962C8B-B14F-4D97-AF65-F5344CB8AC3E}">
        <p14:creationId xmlns:p14="http://schemas.microsoft.com/office/powerpoint/2010/main" val="1469017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8AF9A2-CB10-E59A-07C5-B7E756E60FB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User Mode:</a:t>
            </a:r>
          </a:p>
        </p:txBody>
      </p:sp>
      <p:pic>
        <p:nvPicPr>
          <p:cNvPr id="5" name="Content Placeholder 4" descr="A screenshot of a computer&#10;&#10;Description automatically generated">
            <a:extLst>
              <a:ext uri="{FF2B5EF4-FFF2-40B4-BE49-F238E27FC236}">
                <a16:creationId xmlns:a16="http://schemas.microsoft.com/office/drawing/2014/main" id="{074DCEE6-9EBA-00BE-BAF5-0BD5058A9D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1448972"/>
            <a:ext cx="7225748" cy="3415641"/>
          </a:xfrm>
          <a:prstGeom prst="rect">
            <a:avLst/>
          </a:prstGeom>
        </p:spPr>
      </p:pic>
    </p:spTree>
    <p:extLst>
      <p:ext uri="{BB962C8B-B14F-4D97-AF65-F5344CB8AC3E}">
        <p14:creationId xmlns:p14="http://schemas.microsoft.com/office/powerpoint/2010/main" val="1869481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TotalTime>
  <Words>754</Words>
  <Application>Microsoft Office PowerPoint</Application>
  <PresentationFormat>Widescreen</PresentationFormat>
  <Paragraphs>62</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Calibri</vt:lpstr>
      <vt:lpstr>Office Theme</vt:lpstr>
      <vt:lpstr>Railway Reservation System</vt:lpstr>
      <vt:lpstr>Outline of Presentation </vt:lpstr>
      <vt:lpstr>Introduction</vt:lpstr>
      <vt:lpstr>Objective</vt:lpstr>
      <vt:lpstr>Literature Review</vt:lpstr>
      <vt:lpstr>Methodology</vt:lpstr>
      <vt:lpstr>Railway Reservation System Main Menu:</vt:lpstr>
      <vt:lpstr>Admin Mode:</vt:lpstr>
      <vt:lpstr>User Mode:</vt:lpstr>
      <vt:lpstr>User Credentials:</vt:lpstr>
      <vt:lpstr>Train Details:</vt:lpstr>
      <vt:lpstr>Hardware/Software Requirements: </vt:lpstr>
      <vt:lpstr>Experimentation: </vt:lpstr>
      <vt:lpstr>Result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Reservation System</dc:title>
  <dc:creator>Nikhil Raj</dc:creator>
  <cp:lastModifiedBy>Vivek Kumar</cp:lastModifiedBy>
  <cp:revision>2</cp:revision>
  <dcterms:created xsi:type="dcterms:W3CDTF">2024-03-17T16:20:20Z</dcterms:created>
  <dcterms:modified xsi:type="dcterms:W3CDTF">2024-03-18T17:34:08Z</dcterms:modified>
</cp:coreProperties>
</file>